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50" r:id="rId1"/>
  </p:sldMasterIdLst>
  <p:sldIdLst>
    <p:sldId id="256" r:id="rId2"/>
    <p:sldId id="258" r:id="rId3"/>
    <p:sldId id="261" r:id="rId4"/>
    <p:sldId id="267" r:id="rId5"/>
    <p:sldId id="259" r:id="rId6"/>
    <p:sldId id="262" r:id="rId7"/>
    <p:sldId id="263" r:id="rId8"/>
    <p:sldId id="264" r:id="rId9"/>
    <p:sldId id="266" r:id="rId10"/>
    <p:sldId id="265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Deborah Miller" initials="DM" lastIdx="1" clrIdx="0">
    <p:extLst>
      <p:ext uri="{19B8F6BF-5375-455C-9EA6-DF929625EA0E}">
        <p15:presenceInfo xmlns:p15="http://schemas.microsoft.com/office/powerpoint/2012/main" userId="caf014d9b63e181e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CE066BE-6693-4395-A26B-42DB3360C3D2}" v="15" dt="2025-09-15T16:39:30.73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7" d="100"/>
          <a:sy n="87" d="100"/>
        </p:scale>
        <p:origin x="528" y="29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18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commentAuthors" Target="commentAuthors.xml"/><Relationship Id="rId17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eborah Miller" userId="caf014d9b63e181e" providerId="LiveId" clId="{7CA37022-4B43-4AFA-8B38-200244EEB45C}"/>
    <pc:docChg chg="undo custSel modSld">
      <pc:chgData name="Deborah Miller" userId="caf014d9b63e181e" providerId="LiveId" clId="{7CA37022-4B43-4AFA-8B38-200244EEB45C}" dt="2025-09-15T16:39:37.950" v="18" actId="14100"/>
      <pc:docMkLst>
        <pc:docMk/>
      </pc:docMkLst>
      <pc:sldChg chg="modSp mod">
        <pc:chgData name="Deborah Miller" userId="caf014d9b63e181e" providerId="LiveId" clId="{7CA37022-4B43-4AFA-8B38-200244EEB45C}" dt="2025-09-15T16:25:48.707" v="1" actId="20577"/>
        <pc:sldMkLst>
          <pc:docMk/>
          <pc:sldMk cId="2953219780" sldId="256"/>
        </pc:sldMkLst>
        <pc:spChg chg="mod">
          <ac:chgData name="Deborah Miller" userId="caf014d9b63e181e" providerId="LiveId" clId="{7CA37022-4B43-4AFA-8B38-200244EEB45C}" dt="2025-09-15T16:25:48.707" v="1" actId="20577"/>
          <ac:spMkLst>
            <pc:docMk/>
            <pc:sldMk cId="2953219780" sldId="256"/>
            <ac:spMk id="3" creationId="{687393F3-5332-4A5D-90A2-A010AE5A8CBF}"/>
          </ac:spMkLst>
        </pc:spChg>
      </pc:sldChg>
      <pc:sldChg chg="modSp">
        <pc:chgData name="Deborah Miller" userId="caf014d9b63e181e" providerId="LiveId" clId="{7CA37022-4B43-4AFA-8B38-200244EEB45C}" dt="2025-09-15T16:34:28.272" v="7" actId="20577"/>
        <pc:sldMkLst>
          <pc:docMk/>
          <pc:sldMk cId="87484207" sldId="258"/>
        </pc:sldMkLst>
        <pc:spChg chg="mod">
          <ac:chgData name="Deborah Miller" userId="caf014d9b63e181e" providerId="LiveId" clId="{7CA37022-4B43-4AFA-8B38-200244EEB45C}" dt="2025-09-15T16:34:28.272" v="7" actId="20577"/>
          <ac:spMkLst>
            <pc:docMk/>
            <pc:sldMk cId="87484207" sldId="258"/>
            <ac:spMk id="4" creationId="{83406206-69D0-4F91-B222-3AE16F3629AB}"/>
          </ac:spMkLst>
        </pc:spChg>
      </pc:sldChg>
      <pc:sldChg chg="modSp">
        <pc:chgData name="Deborah Miller" userId="caf014d9b63e181e" providerId="LiveId" clId="{7CA37022-4B43-4AFA-8B38-200244EEB45C}" dt="2025-09-15T16:35:02.861" v="13" actId="20577"/>
        <pc:sldMkLst>
          <pc:docMk/>
          <pc:sldMk cId="2367429635" sldId="261"/>
        </pc:sldMkLst>
        <pc:spChg chg="mod">
          <ac:chgData name="Deborah Miller" userId="caf014d9b63e181e" providerId="LiveId" clId="{7CA37022-4B43-4AFA-8B38-200244EEB45C}" dt="2025-09-15T16:35:02.861" v="13" actId="20577"/>
          <ac:spMkLst>
            <pc:docMk/>
            <pc:sldMk cId="2367429635" sldId="261"/>
            <ac:spMk id="6" creationId="{370EC261-A2AC-4C99-8841-934659A595A7}"/>
          </ac:spMkLst>
        </pc:spChg>
      </pc:sldChg>
      <pc:sldChg chg="modSp">
        <pc:chgData name="Deborah Miller" userId="caf014d9b63e181e" providerId="LiveId" clId="{7CA37022-4B43-4AFA-8B38-200244EEB45C}" dt="2025-09-15T16:35:37.962" v="15" actId="20577"/>
        <pc:sldMkLst>
          <pc:docMk/>
          <pc:sldMk cId="298120809" sldId="262"/>
        </pc:sldMkLst>
        <pc:spChg chg="mod">
          <ac:chgData name="Deborah Miller" userId="caf014d9b63e181e" providerId="LiveId" clId="{7CA37022-4B43-4AFA-8B38-200244EEB45C}" dt="2025-09-15T16:35:37.962" v="15" actId="20577"/>
          <ac:spMkLst>
            <pc:docMk/>
            <pc:sldMk cId="298120809" sldId="262"/>
            <ac:spMk id="4" creationId="{A1DFF42F-461A-486B-B375-B25E65C2F6B6}"/>
          </ac:spMkLst>
        </pc:spChg>
      </pc:sldChg>
      <pc:sldChg chg="modSp mod">
        <pc:chgData name="Deborah Miller" userId="caf014d9b63e181e" providerId="LiveId" clId="{7CA37022-4B43-4AFA-8B38-200244EEB45C}" dt="2025-09-15T16:39:37.950" v="18" actId="14100"/>
        <pc:sldMkLst>
          <pc:docMk/>
          <pc:sldMk cId="429841952" sldId="266"/>
        </pc:sldMkLst>
        <pc:picChg chg="mod">
          <ac:chgData name="Deborah Miller" userId="caf014d9b63e181e" providerId="LiveId" clId="{7CA37022-4B43-4AFA-8B38-200244EEB45C}" dt="2025-09-15T16:39:37.950" v="18" actId="14100"/>
          <ac:picMkLst>
            <pc:docMk/>
            <pc:sldMk cId="429841952" sldId="266"/>
            <ac:picMk id="6" creationId="{E8EBC951-6964-4ED0-9402-5FF959E28F6E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546100" y="-4763"/>
            <a:ext cx="5014912" cy="6862763"/>
            <a:chOff x="2928938" y="-4763"/>
            <a:chExt cx="5014912" cy="6862763"/>
          </a:xfrm>
        </p:grpSpPr>
        <p:sp>
          <p:nvSpPr>
            <p:cNvPr id="22" name="Freeform 6"/>
            <p:cNvSpPr/>
            <p:nvPr/>
          </p:nvSpPr>
          <p:spPr bwMode="auto">
            <a:xfrm>
              <a:off x="3367088" y="-4763"/>
              <a:ext cx="1063625" cy="2782888"/>
            </a:xfrm>
            <a:custGeom>
              <a:avLst/>
              <a:gdLst/>
              <a:ahLst/>
              <a:cxnLst/>
              <a:rect l="0" t="0" r="r" b="b"/>
              <a:pathLst>
                <a:path w="670" h="1753">
                  <a:moveTo>
                    <a:pt x="0" y="1696"/>
                  </a:moveTo>
                  <a:lnTo>
                    <a:pt x="225" y="1753"/>
                  </a:lnTo>
                  <a:lnTo>
                    <a:pt x="670" y="0"/>
                  </a:lnTo>
                  <a:lnTo>
                    <a:pt x="430" y="0"/>
                  </a:lnTo>
                  <a:lnTo>
                    <a:pt x="0" y="169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23" name="Freeform 7"/>
            <p:cNvSpPr/>
            <p:nvPr/>
          </p:nvSpPr>
          <p:spPr bwMode="auto">
            <a:xfrm>
              <a:off x="2928938" y="-4763"/>
              <a:ext cx="1035050" cy="2673350"/>
            </a:xfrm>
            <a:custGeom>
              <a:avLst/>
              <a:gdLst/>
              <a:ahLst/>
              <a:cxnLst/>
              <a:rect l="0" t="0" r="r" b="b"/>
              <a:pathLst>
                <a:path w="652" h="1684">
                  <a:moveTo>
                    <a:pt x="225" y="1684"/>
                  </a:moveTo>
                  <a:lnTo>
                    <a:pt x="652" y="0"/>
                  </a:lnTo>
                  <a:lnTo>
                    <a:pt x="411" y="0"/>
                  </a:lnTo>
                  <a:lnTo>
                    <a:pt x="0" y="1627"/>
                  </a:lnTo>
                  <a:lnTo>
                    <a:pt x="219" y="1681"/>
                  </a:lnTo>
                  <a:lnTo>
                    <a:pt x="225" y="1684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24" name="Freeform 9"/>
            <p:cNvSpPr/>
            <p:nvPr/>
          </p:nvSpPr>
          <p:spPr bwMode="auto">
            <a:xfrm>
              <a:off x="2928938" y="2582862"/>
              <a:ext cx="2693987" cy="4275138"/>
            </a:xfrm>
            <a:custGeom>
              <a:avLst/>
              <a:gdLst/>
              <a:ahLst/>
              <a:cxnLst/>
              <a:rect l="0" t="0" r="r" b="b"/>
              <a:pathLst>
                <a:path w="1697" h="2693">
                  <a:moveTo>
                    <a:pt x="0" y="0"/>
                  </a:moveTo>
                  <a:lnTo>
                    <a:pt x="1622" y="2693"/>
                  </a:lnTo>
                  <a:lnTo>
                    <a:pt x="1697" y="26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25" name="Freeform 10"/>
            <p:cNvSpPr/>
            <p:nvPr/>
          </p:nvSpPr>
          <p:spPr bwMode="auto">
            <a:xfrm>
              <a:off x="3371850" y="2692400"/>
              <a:ext cx="3332162" cy="4165600"/>
            </a:xfrm>
            <a:custGeom>
              <a:avLst/>
              <a:gdLst/>
              <a:ahLst/>
              <a:cxnLst/>
              <a:rect l="0" t="0" r="r" b="b"/>
              <a:pathLst>
                <a:path w="2099" h="2624">
                  <a:moveTo>
                    <a:pt x="2099" y="2624"/>
                  </a:moveTo>
                  <a:lnTo>
                    <a:pt x="0" y="0"/>
                  </a:lnTo>
                  <a:lnTo>
                    <a:pt x="2021" y="2624"/>
                  </a:lnTo>
                  <a:lnTo>
                    <a:pt x="2099" y="262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26" name="Freeform 11"/>
            <p:cNvSpPr/>
            <p:nvPr/>
          </p:nvSpPr>
          <p:spPr bwMode="auto">
            <a:xfrm>
              <a:off x="3367088" y="2687637"/>
              <a:ext cx="4576762" cy="4170363"/>
            </a:xfrm>
            <a:custGeom>
              <a:avLst/>
              <a:gdLst/>
              <a:ahLst/>
              <a:cxnLst/>
              <a:rect l="0" t="0" r="r" b="b"/>
              <a:pathLst>
                <a:path w="2883" h="2627">
                  <a:moveTo>
                    <a:pt x="0" y="0"/>
                  </a:moveTo>
                  <a:lnTo>
                    <a:pt x="3" y="3"/>
                  </a:lnTo>
                  <a:lnTo>
                    <a:pt x="2102" y="2627"/>
                  </a:lnTo>
                  <a:lnTo>
                    <a:pt x="2883" y="2627"/>
                  </a:lnTo>
                  <a:lnTo>
                    <a:pt x="225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27" name="Freeform 12"/>
            <p:cNvSpPr/>
            <p:nvPr/>
          </p:nvSpPr>
          <p:spPr bwMode="auto">
            <a:xfrm>
              <a:off x="2928938" y="2578100"/>
              <a:ext cx="3584575" cy="4279900"/>
            </a:xfrm>
            <a:custGeom>
              <a:avLst/>
              <a:gdLst/>
              <a:ahLst/>
              <a:cxnLst/>
              <a:rect l="0" t="0" r="r" b="b"/>
              <a:pathLst>
                <a:path w="2258" h="2696">
                  <a:moveTo>
                    <a:pt x="2258" y="2696"/>
                  </a:moveTo>
                  <a:lnTo>
                    <a:pt x="264" y="111"/>
                  </a:lnTo>
                  <a:lnTo>
                    <a:pt x="228" y="60"/>
                  </a:lnTo>
                  <a:lnTo>
                    <a:pt x="225" y="57"/>
                  </a:lnTo>
                  <a:lnTo>
                    <a:pt x="0" y="0"/>
                  </a:lnTo>
                  <a:lnTo>
                    <a:pt x="0" y="3"/>
                  </a:lnTo>
                  <a:lnTo>
                    <a:pt x="1697" y="2696"/>
                  </a:lnTo>
                  <a:lnTo>
                    <a:pt x="2258" y="269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28401" y="1380068"/>
            <a:ext cx="8574622" cy="2616199"/>
          </a:xfrm>
        </p:spPr>
        <p:txBody>
          <a:bodyPr anchor="b">
            <a:normAutofit/>
          </a:bodyPr>
          <a:lstStyle>
            <a:lvl1pPr algn="r">
              <a:defRPr sz="60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15377" y="3996267"/>
            <a:ext cx="6987645" cy="1388534"/>
          </a:xfrm>
        </p:spPr>
        <p:txBody>
          <a:bodyPr anchor="t">
            <a:normAutofit/>
          </a:bodyPr>
          <a:lstStyle>
            <a:lvl1pPr marL="0" indent="0" algn="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969C88-B244-455D-A017-012B25B1ACDD}" type="datetimeFigureOut">
              <a:rPr lang="en-US" smtClean="0"/>
              <a:t>9/15/2025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32412" y="5883275"/>
            <a:ext cx="4324044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CE569E-9B7C-4CB9-AB80-C0841F922C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77177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4732865"/>
            <a:ext cx="10018711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386012" y="932112"/>
            <a:ext cx="8225944" cy="3164976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1" y="5299603"/>
            <a:ext cx="10018711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969C88-B244-455D-A017-012B25B1ACDD}" type="datetimeFigureOut">
              <a:rPr lang="en-US" smtClean="0"/>
              <a:pPr/>
              <a:t>9/15/2025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CE569E-9B7C-4CB9-AB80-C0841F922CF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82896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685800"/>
            <a:ext cx="10018711" cy="304800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343400"/>
            <a:ext cx="10018713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969C88-B244-455D-A017-012B25B1ACDD}" type="datetimeFigureOut">
              <a:rPr lang="en-US" smtClean="0"/>
              <a:pPr/>
              <a:t>9/15/2025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CE569E-9B7C-4CB9-AB80-C0841F922CF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78496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36811" y="3428999"/>
            <a:ext cx="8532815" cy="381000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1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969C88-B244-455D-A017-012B25B1ACDD}" type="datetimeFigureOut">
              <a:rPr lang="en-US" smtClean="0"/>
              <a:pPr/>
              <a:t>9/15/2025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CE569E-9B7C-4CB9-AB80-C0841F922CF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695916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3308581"/>
            <a:ext cx="10018709" cy="1468800"/>
          </a:xfrm>
        </p:spPr>
        <p:txBody>
          <a:bodyPr anchor="b">
            <a:normAutofit/>
          </a:bodyPr>
          <a:lstStyle>
            <a:lvl1pPr algn="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7381"/>
            <a:ext cx="10018710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969C88-B244-455D-A017-012B25B1ACDD}" type="datetimeFigureOut">
              <a:rPr lang="en-US" smtClean="0"/>
              <a:pPr/>
              <a:t>9/15/2025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CE569E-9B7C-4CB9-AB80-C0841F922CF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302106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3" y="3886200"/>
            <a:ext cx="10018710" cy="889000"/>
          </a:xfrm>
        </p:spPr>
        <p:txBody>
          <a:bodyPr vert="horz" lIns="91440" tIns="45720" rIns="91440" bIns="45720" rtlCol="0" anchor="b">
            <a:normAutofit/>
          </a:bodyPr>
          <a:lstStyle>
            <a:lvl1pPr algn="r"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5200"/>
            <a:ext cx="10018710" cy="10160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969C88-B244-455D-A017-012B25B1ACDD}" type="datetimeFigureOut">
              <a:rPr lang="en-US" smtClean="0"/>
              <a:pPr/>
              <a:t>9/15/2025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CE569E-9B7C-4CB9-AB80-C0841F922CF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241321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685800"/>
            <a:ext cx="10018712" cy="2727325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2" y="3505200"/>
            <a:ext cx="10018713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3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969C88-B244-455D-A017-012B25B1ACDD}" type="datetimeFigureOut">
              <a:rPr lang="en-US" smtClean="0"/>
              <a:pPr/>
              <a:t>9/15/2025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CE569E-9B7C-4CB9-AB80-C0841F922CF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822484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969C88-B244-455D-A017-012B25B1ACDD}" type="datetimeFigureOut">
              <a:rPr lang="en-US" smtClean="0"/>
              <a:t>9/15/2025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CE569E-9B7C-4CB9-AB80-C0841F922C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708890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732655" y="685800"/>
            <a:ext cx="1770369" cy="51054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84312" y="685800"/>
            <a:ext cx="8019742" cy="5105400"/>
          </a:xfrm>
        </p:spPr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969C88-B244-455D-A017-012B25B1ACDD}" type="datetimeFigureOut">
              <a:rPr lang="en-US" smtClean="0"/>
              <a:t>9/15/2025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CE569E-9B7C-4CB9-AB80-C0841F922C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41006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969C88-B244-455D-A017-012B25B1ACDD}" type="datetimeFigureOut">
              <a:rPr lang="en-US" smtClean="0"/>
              <a:t>9/15/2025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951856" y="5867131"/>
            <a:ext cx="551167" cy="365125"/>
          </a:xfrm>
        </p:spPr>
        <p:txBody>
          <a:bodyPr/>
          <a:lstStyle/>
          <a:p>
            <a:fld id="{07CE569E-9B7C-4CB9-AB80-C0841F922C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5138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2279" y="2666999"/>
            <a:ext cx="8930747" cy="2110382"/>
          </a:xfrm>
        </p:spPr>
        <p:txBody>
          <a:bodyPr anchor="b"/>
          <a:lstStyle>
            <a:lvl1pPr algn="r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2278" y="4777381"/>
            <a:ext cx="893074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969C88-B244-455D-A017-012B25B1ACDD}" type="datetimeFigureOut">
              <a:rPr lang="en-US" smtClean="0"/>
              <a:t>9/15/2025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CE569E-9B7C-4CB9-AB80-C0841F922C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63173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84312" y="2666999"/>
            <a:ext cx="4895055" cy="312420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07967" y="2667000"/>
            <a:ext cx="4895056" cy="3124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969C88-B244-455D-A017-012B25B1ACDD}" type="datetimeFigureOut">
              <a:rPr lang="en-US" smtClean="0"/>
              <a:t>9/15/2025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CE569E-9B7C-4CB9-AB80-C0841F922C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14044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72179" y="2658533"/>
            <a:ext cx="4607188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84311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880487" y="2667000"/>
            <a:ext cx="462253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7967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969C88-B244-455D-A017-012B25B1ACDD}" type="datetimeFigureOut">
              <a:rPr lang="en-US" smtClean="0"/>
              <a:t>9/15/2025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CE569E-9B7C-4CB9-AB80-C0841F922C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27350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969C88-B244-455D-A017-012B25B1ACDD}" type="datetimeFigureOut">
              <a:rPr lang="en-US" smtClean="0"/>
              <a:t>9/15/2025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CE569E-9B7C-4CB9-AB80-C0841F922C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21217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969C88-B244-455D-A017-012B25B1ACDD}" type="datetimeFigureOut">
              <a:rPr lang="en-US" smtClean="0"/>
              <a:t>9/15/2025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CE569E-9B7C-4CB9-AB80-C0841F922C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3224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1600200"/>
            <a:ext cx="3549121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62033" y="685799"/>
            <a:ext cx="6240990" cy="5105401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2" y="2971800"/>
            <a:ext cx="3549121" cy="18288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969C88-B244-455D-A017-012B25B1ACDD}" type="datetimeFigureOut">
              <a:rPr lang="en-US" smtClean="0"/>
              <a:t>9/15/2025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CE569E-9B7C-4CB9-AB80-C0841F922C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08555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2724" y="1752599"/>
            <a:ext cx="5426158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94682" y="914400"/>
            <a:ext cx="3280974" cy="4572000"/>
          </a:xfrm>
          <a:prstGeom prst="roundRect">
            <a:avLst>
              <a:gd name="adj" fmla="val 42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2724" y="3124199"/>
            <a:ext cx="5426158" cy="18288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969C88-B244-455D-A017-012B25B1ACDD}" type="datetimeFigureOut">
              <a:rPr lang="en-US" smtClean="0"/>
              <a:t>9/15/2025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CE569E-9B7C-4CB9-AB80-C0841F922C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59028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150812" y="0"/>
            <a:ext cx="2436813" cy="6858001"/>
            <a:chOff x="1320800" y="0"/>
            <a:chExt cx="2436813" cy="6858001"/>
          </a:xfrm>
        </p:grpSpPr>
        <p:sp>
          <p:nvSpPr>
            <p:cNvPr id="8" name="Freeform 6"/>
            <p:cNvSpPr/>
            <p:nvPr/>
          </p:nvSpPr>
          <p:spPr bwMode="auto">
            <a:xfrm>
              <a:off x="1627188" y="0"/>
              <a:ext cx="1122363" cy="5329238"/>
            </a:xfrm>
            <a:custGeom>
              <a:avLst/>
              <a:gdLst/>
              <a:ahLst/>
              <a:cxnLst/>
              <a:rect l="0" t="0" r="r" b="b"/>
              <a:pathLst>
                <a:path w="707" h="3357">
                  <a:moveTo>
                    <a:pt x="0" y="3330"/>
                  </a:moveTo>
                  <a:lnTo>
                    <a:pt x="156" y="3357"/>
                  </a:lnTo>
                  <a:lnTo>
                    <a:pt x="707" y="0"/>
                  </a:lnTo>
                  <a:lnTo>
                    <a:pt x="547" y="0"/>
                  </a:lnTo>
                  <a:lnTo>
                    <a:pt x="0" y="333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9" name="Freeform 7"/>
            <p:cNvSpPr/>
            <p:nvPr/>
          </p:nvSpPr>
          <p:spPr bwMode="auto">
            <a:xfrm>
              <a:off x="1320800" y="0"/>
              <a:ext cx="1117600" cy="5276850"/>
            </a:xfrm>
            <a:custGeom>
              <a:avLst/>
              <a:gdLst/>
              <a:ahLst/>
              <a:cxnLst/>
              <a:rect l="0" t="0" r="r" b="b"/>
              <a:pathLst>
                <a:path w="704" h="3324">
                  <a:moveTo>
                    <a:pt x="704" y="0"/>
                  </a:moveTo>
                  <a:lnTo>
                    <a:pt x="545" y="0"/>
                  </a:lnTo>
                  <a:lnTo>
                    <a:pt x="0" y="3300"/>
                  </a:lnTo>
                  <a:lnTo>
                    <a:pt x="157" y="3324"/>
                  </a:lnTo>
                  <a:lnTo>
                    <a:pt x="704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10" name="Freeform 8"/>
            <p:cNvSpPr/>
            <p:nvPr/>
          </p:nvSpPr>
          <p:spPr bwMode="auto">
            <a:xfrm>
              <a:off x="1320800" y="5238750"/>
              <a:ext cx="1228725" cy="1619250"/>
            </a:xfrm>
            <a:custGeom>
              <a:avLst/>
              <a:gdLst/>
              <a:ahLst/>
              <a:cxnLst/>
              <a:rect l="0" t="0" r="r" b="b"/>
              <a:pathLst>
                <a:path w="774" h="1020">
                  <a:moveTo>
                    <a:pt x="0" y="0"/>
                  </a:moveTo>
                  <a:lnTo>
                    <a:pt x="740" y="1020"/>
                  </a:lnTo>
                  <a:lnTo>
                    <a:pt x="774" y="10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11" name="Freeform 9"/>
            <p:cNvSpPr/>
            <p:nvPr/>
          </p:nvSpPr>
          <p:spPr bwMode="auto">
            <a:xfrm>
              <a:off x="1627188" y="5291138"/>
              <a:ext cx="1495425" cy="1566863"/>
            </a:xfrm>
            <a:custGeom>
              <a:avLst/>
              <a:gdLst/>
              <a:ahLst/>
              <a:cxnLst/>
              <a:rect l="0" t="0" r="r" b="b"/>
              <a:pathLst>
                <a:path w="942" h="987">
                  <a:moveTo>
                    <a:pt x="0" y="0"/>
                  </a:moveTo>
                  <a:lnTo>
                    <a:pt x="909" y="987"/>
                  </a:lnTo>
                  <a:lnTo>
                    <a:pt x="942" y="9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12" name="Freeform 10"/>
            <p:cNvSpPr/>
            <p:nvPr/>
          </p:nvSpPr>
          <p:spPr bwMode="auto">
            <a:xfrm>
              <a:off x="1627188" y="5286375"/>
              <a:ext cx="2130425" cy="1571625"/>
            </a:xfrm>
            <a:custGeom>
              <a:avLst/>
              <a:gdLst/>
              <a:ahLst/>
              <a:cxnLst/>
              <a:rect l="0" t="0" r="r" b="b"/>
              <a:pathLst>
                <a:path w="1342" h="990">
                  <a:moveTo>
                    <a:pt x="0" y="3"/>
                  </a:moveTo>
                  <a:lnTo>
                    <a:pt x="942" y="990"/>
                  </a:lnTo>
                  <a:lnTo>
                    <a:pt x="1342" y="990"/>
                  </a:lnTo>
                  <a:lnTo>
                    <a:pt x="156" y="27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13" name="Freeform 11"/>
            <p:cNvSpPr/>
            <p:nvPr/>
          </p:nvSpPr>
          <p:spPr bwMode="auto">
            <a:xfrm>
              <a:off x="1320800" y="5238750"/>
              <a:ext cx="1695450" cy="1619250"/>
            </a:xfrm>
            <a:custGeom>
              <a:avLst/>
              <a:gdLst/>
              <a:ahLst/>
              <a:cxnLst/>
              <a:rect l="0" t="0" r="r" b="b"/>
              <a:pathLst>
                <a:path w="1068" h="1020">
                  <a:moveTo>
                    <a:pt x="1068" y="1020"/>
                  </a:moveTo>
                  <a:lnTo>
                    <a:pt x="184" y="60"/>
                  </a:lnTo>
                  <a:lnTo>
                    <a:pt x="154" y="27"/>
                  </a:lnTo>
                  <a:lnTo>
                    <a:pt x="157" y="27"/>
                  </a:lnTo>
                  <a:lnTo>
                    <a:pt x="157" y="24"/>
                  </a:lnTo>
                  <a:lnTo>
                    <a:pt x="154" y="24"/>
                  </a:lnTo>
                  <a:lnTo>
                    <a:pt x="0" y="0"/>
                  </a:lnTo>
                  <a:lnTo>
                    <a:pt x="0" y="0"/>
                  </a:lnTo>
                  <a:lnTo>
                    <a:pt x="774" y="1020"/>
                  </a:lnTo>
                  <a:lnTo>
                    <a:pt x="1068" y="102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0" y="2666999"/>
            <a:ext cx="10018713" cy="31242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732656" y="5883275"/>
            <a:ext cx="1143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76969C88-B244-455D-A017-012B25B1ACDD}" type="datetimeFigureOut">
              <a:rPr lang="en-US" smtClean="0"/>
              <a:pPr/>
              <a:t>9/15/2025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2279" y="5883275"/>
            <a:ext cx="708417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51856" y="5883275"/>
            <a:ext cx="5511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07CE569E-9B7C-4CB9-AB80-C0841F922CF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70329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51" r:id="rId1"/>
    <p:sldLayoutId id="2147484052" r:id="rId2"/>
    <p:sldLayoutId id="2147484053" r:id="rId3"/>
    <p:sldLayoutId id="2147484054" r:id="rId4"/>
    <p:sldLayoutId id="2147484055" r:id="rId5"/>
    <p:sldLayoutId id="2147484056" r:id="rId6"/>
    <p:sldLayoutId id="2147484057" r:id="rId7"/>
    <p:sldLayoutId id="2147484058" r:id="rId8"/>
    <p:sldLayoutId id="2147484059" r:id="rId9"/>
    <p:sldLayoutId id="2147484060" r:id="rId10"/>
    <p:sldLayoutId id="2147484061" r:id="rId11"/>
    <p:sldLayoutId id="2147484062" r:id="rId12"/>
    <p:sldLayoutId id="2147484063" r:id="rId13"/>
    <p:sldLayoutId id="2147484064" r:id="rId14"/>
    <p:sldLayoutId id="2147484065" r:id="rId15"/>
    <p:sldLayoutId id="2147484066" r:id="rId16"/>
    <p:sldLayoutId id="2147484067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0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781AE653-0C9E-318B-B134-73D15B7210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43291" y="4999479"/>
            <a:ext cx="1524000" cy="1524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C0626BF-C158-4868-A152-0AFF986C256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47935" y="221977"/>
            <a:ext cx="4572000" cy="2887578"/>
          </a:xfrm>
        </p:spPr>
        <p:txBody>
          <a:bodyPr>
            <a:normAutofit/>
          </a:bodyPr>
          <a:lstStyle/>
          <a:p>
            <a:pPr algn="ctr"/>
            <a:r>
              <a:rPr lang="en-US" sz="4000" b="1" dirty="0">
                <a:solidFill>
                  <a:srgbClr val="0046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Why Population Should Matter </a:t>
            </a:r>
            <a:br>
              <a:rPr lang="en-US" sz="4000" b="1" dirty="0">
                <a:solidFill>
                  <a:srgbClr val="0046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en-US" sz="4000" b="1" dirty="0">
                <a:solidFill>
                  <a:srgbClr val="0046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to You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87393F3-5332-4A5D-90A2-A010AE5A8CB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870058" y="3108441"/>
            <a:ext cx="4572000" cy="1524000"/>
          </a:xfrm>
        </p:spPr>
        <p:txBody>
          <a:bodyPr>
            <a:normAutofit/>
          </a:bodyPr>
          <a:lstStyle/>
          <a:p>
            <a:pPr algn="ctr"/>
            <a:r>
              <a:rPr lang="en-US" sz="25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2025 Population Facts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EFBCCE9-6AC3-4D81-BD83-E2D6D56AB84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591658" y="537849"/>
            <a:ext cx="4276035" cy="570138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3F4D400-9AA6-4EF0-8AA8-6E2C1431DEC2}"/>
              </a:ext>
            </a:extLst>
          </p:cNvPr>
          <p:cNvSpPr txBox="1"/>
          <p:nvPr/>
        </p:nvSpPr>
        <p:spPr>
          <a:xfrm>
            <a:off x="6636798" y="6239229"/>
            <a:ext cx="427603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i="1" dirty="0"/>
              <a:t>Emma Riedel - 2020 NPG Poster Scholarship Contest Winner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2217CFB-CA02-4272-BBED-71A5AE94BE08}"/>
              </a:ext>
            </a:extLst>
          </p:cNvPr>
          <p:cNvSpPr txBox="1"/>
          <p:nvPr/>
        </p:nvSpPr>
        <p:spPr>
          <a:xfrm>
            <a:off x="189525" y="6516228"/>
            <a:ext cx="162925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bg2">
                    <a:lumMod val="25000"/>
                  </a:schemeClr>
                </a:solidFill>
              </a:rPr>
              <a:t>www.NPG.org</a:t>
            </a:r>
          </a:p>
        </p:txBody>
      </p:sp>
    </p:spTree>
    <p:extLst>
      <p:ext uri="{BB962C8B-B14F-4D97-AF65-F5344CB8AC3E}">
        <p14:creationId xmlns:p14="http://schemas.microsoft.com/office/powerpoint/2010/main" val="295321978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76000"/>
                <a:satMod val="180000"/>
              </a:schemeClr>
              <a:schemeClr val="bg2">
                <a:tint val="80000"/>
                <a:satMod val="120000"/>
                <a:lumMod val="180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Group 25">
            <a:extLst>
              <a:ext uri="{FF2B5EF4-FFF2-40B4-BE49-F238E27FC236}">
                <a16:creationId xmlns:a16="http://schemas.microsoft.com/office/drawing/2014/main" id="{15FF890B-3CE7-403A-AECE-2DE04FC7AF8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50812" y="0"/>
            <a:ext cx="2436813" cy="6858001"/>
            <a:chOff x="1320800" y="0"/>
            <a:chExt cx="2436813" cy="6858001"/>
          </a:xfrm>
        </p:grpSpPr>
        <p:sp>
          <p:nvSpPr>
            <p:cNvPr id="27" name="Freeform 6">
              <a:extLst>
                <a:ext uri="{FF2B5EF4-FFF2-40B4-BE49-F238E27FC236}">
                  <a16:creationId xmlns:a16="http://schemas.microsoft.com/office/drawing/2014/main" id="{99A4E160-6CFD-4514-9E20-CA6692CCDB9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27188" y="0"/>
              <a:ext cx="1122363" cy="5329238"/>
            </a:xfrm>
            <a:custGeom>
              <a:avLst/>
              <a:gdLst/>
              <a:ahLst/>
              <a:cxnLst/>
              <a:rect l="0" t="0" r="r" b="b"/>
              <a:pathLst>
                <a:path w="707" h="3357">
                  <a:moveTo>
                    <a:pt x="0" y="3330"/>
                  </a:moveTo>
                  <a:lnTo>
                    <a:pt x="156" y="3357"/>
                  </a:lnTo>
                  <a:lnTo>
                    <a:pt x="707" y="0"/>
                  </a:lnTo>
                  <a:lnTo>
                    <a:pt x="547" y="0"/>
                  </a:lnTo>
                  <a:lnTo>
                    <a:pt x="0" y="333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Freeform 7">
              <a:extLst>
                <a:ext uri="{FF2B5EF4-FFF2-40B4-BE49-F238E27FC236}">
                  <a16:creationId xmlns:a16="http://schemas.microsoft.com/office/drawing/2014/main" id="{3DCD16F5-8D15-45FD-BA62-ADAC08183A2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20800" y="0"/>
              <a:ext cx="1117600" cy="5276850"/>
            </a:xfrm>
            <a:custGeom>
              <a:avLst/>
              <a:gdLst/>
              <a:ahLst/>
              <a:cxnLst/>
              <a:rect l="0" t="0" r="r" b="b"/>
              <a:pathLst>
                <a:path w="704" h="3324">
                  <a:moveTo>
                    <a:pt x="704" y="0"/>
                  </a:moveTo>
                  <a:lnTo>
                    <a:pt x="545" y="0"/>
                  </a:lnTo>
                  <a:lnTo>
                    <a:pt x="0" y="3300"/>
                  </a:lnTo>
                  <a:lnTo>
                    <a:pt x="157" y="3324"/>
                  </a:lnTo>
                  <a:lnTo>
                    <a:pt x="704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" name="Freeform 8">
              <a:extLst>
                <a:ext uri="{FF2B5EF4-FFF2-40B4-BE49-F238E27FC236}">
                  <a16:creationId xmlns:a16="http://schemas.microsoft.com/office/drawing/2014/main" id="{E7CFAF28-6FDA-4C2C-BE51-123D1115F75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20800" y="5238750"/>
              <a:ext cx="1228725" cy="1619250"/>
            </a:xfrm>
            <a:custGeom>
              <a:avLst/>
              <a:gdLst/>
              <a:ahLst/>
              <a:cxnLst/>
              <a:rect l="0" t="0" r="r" b="b"/>
              <a:pathLst>
                <a:path w="774" h="1020">
                  <a:moveTo>
                    <a:pt x="0" y="0"/>
                  </a:moveTo>
                  <a:lnTo>
                    <a:pt x="740" y="1020"/>
                  </a:lnTo>
                  <a:lnTo>
                    <a:pt x="774" y="10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" name="Freeform 9">
              <a:extLst>
                <a:ext uri="{FF2B5EF4-FFF2-40B4-BE49-F238E27FC236}">
                  <a16:creationId xmlns:a16="http://schemas.microsoft.com/office/drawing/2014/main" id="{1FD12703-0627-4991-B2A4-F96519F9086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27188" y="5291138"/>
              <a:ext cx="1495425" cy="1566863"/>
            </a:xfrm>
            <a:custGeom>
              <a:avLst/>
              <a:gdLst/>
              <a:ahLst/>
              <a:cxnLst/>
              <a:rect l="0" t="0" r="r" b="b"/>
              <a:pathLst>
                <a:path w="942" h="987">
                  <a:moveTo>
                    <a:pt x="0" y="0"/>
                  </a:moveTo>
                  <a:lnTo>
                    <a:pt x="909" y="987"/>
                  </a:lnTo>
                  <a:lnTo>
                    <a:pt x="942" y="9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Freeform 10">
              <a:extLst>
                <a:ext uri="{FF2B5EF4-FFF2-40B4-BE49-F238E27FC236}">
                  <a16:creationId xmlns:a16="http://schemas.microsoft.com/office/drawing/2014/main" id="{A5758E0B-DF61-40A8-B765-BC6841906A9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27188" y="5286375"/>
              <a:ext cx="2130425" cy="1571625"/>
            </a:xfrm>
            <a:custGeom>
              <a:avLst/>
              <a:gdLst/>
              <a:ahLst/>
              <a:cxnLst/>
              <a:rect l="0" t="0" r="r" b="b"/>
              <a:pathLst>
                <a:path w="1342" h="990">
                  <a:moveTo>
                    <a:pt x="0" y="3"/>
                  </a:moveTo>
                  <a:lnTo>
                    <a:pt x="942" y="990"/>
                  </a:lnTo>
                  <a:lnTo>
                    <a:pt x="1342" y="990"/>
                  </a:lnTo>
                  <a:lnTo>
                    <a:pt x="156" y="27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Freeform 11">
              <a:extLst>
                <a:ext uri="{FF2B5EF4-FFF2-40B4-BE49-F238E27FC236}">
                  <a16:creationId xmlns:a16="http://schemas.microsoft.com/office/drawing/2014/main" id="{3E063A1F-9566-4436-B4E3-2890FBBC2CC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20800" y="5238750"/>
              <a:ext cx="1695450" cy="1619250"/>
            </a:xfrm>
            <a:custGeom>
              <a:avLst/>
              <a:gdLst/>
              <a:ahLst/>
              <a:cxnLst/>
              <a:rect l="0" t="0" r="r" b="b"/>
              <a:pathLst>
                <a:path w="1068" h="1020">
                  <a:moveTo>
                    <a:pt x="1068" y="1020"/>
                  </a:moveTo>
                  <a:lnTo>
                    <a:pt x="184" y="60"/>
                  </a:lnTo>
                  <a:lnTo>
                    <a:pt x="154" y="27"/>
                  </a:lnTo>
                  <a:lnTo>
                    <a:pt x="157" y="27"/>
                  </a:lnTo>
                  <a:lnTo>
                    <a:pt x="157" y="24"/>
                  </a:lnTo>
                  <a:lnTo>
                    <a:pt x="154" y="24"/>
                  </a:lnTo>
                  <a:lnTo>
                    <a:pt x="0" y="0"/>
                  </a:lnTo>
                  <a:lnTo>
                    <a:pt x="0" y="0"/>
                  </a:lnTo>
                  <a:lnTo>
                    <a:pt x="774" y="1020"/>
                  </a:lnTo>
                  <a:lnTo>
                    <a:pt x="1068" y="102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326BFA80-4897-4572-B12B-17079FD5B07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495231" y="824491"/>
            <a:ext cx="8696770" cy="965200"/>
          </a:xfr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lnSpc>
                <a:spcPct val="90000"/>
              </a:lnSpc>
            </a:pPr>
            <a:r>
              <a:rPr lang="en-US" sz="2800" b="1" dirty="0">
                <a:solidFill>
                  <a:srgbClr val="0046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What You Can Do to Protect Your Future</a:t>
            </a:r>
          </a:p>
        </p:txBody>
      </p:sp>
      <p:pic>
        <p:nvPicPr>
          <p:cNvPr id="5" name="Picture 4" descr="A picture containing clock&#10;&#10;Description automatically generated">
            <a:extLst>
              <a:ext uri="{FF2B5EF4-FFF2-40B4-BE49-F238E27FC236}">
                <a16:creationId xmlns:a16="http://schemas.microsoft.com/office/drawing/2014/main" id="{C5F4768F-43F7-40A4-9072-E36448333B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931" y="1760467"/>
            <a:ext cx="3632789" cy="2906231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</p:pic>
      <p:sp>
        <p:nvSpPr>
          <p:cNvPr id="3" name="Subtitle 2">
            <a:extLst>
              <a:ext uri="{FF2B5EF4-FFF2-40B4-BE49-F238E27FC236}">
                <a16:creationId xmlns:a16="http://schemas.microsoft.com/office/drawing/2014/main" id="{CAB80CAB-C5D2-438C-B8C2-04BFFFBB101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510309" y="2082541"/>
            <a:ext cx="6992714" cy="3793067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marL="342900" marR="400" indent="-342900" algn="l">
              <a:buFont typeface="Wingdings" panose="05000000000000000000" pitchFamily="2" charset="2"/>
              <a:buChar char="Ø"/>
            </a:pP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Make yourself aware of this growing crisis every day by watching the news and following online stories, especially regarding problems right in your own hometown</a:t>
            </a:r>
          </a:p>
          <a:p>
            <a:pPr marL="342900" marR="400" indent="-342900" algn="l">
              <a:buFont typeface="Wingdings" panose="05000000000000000000" pitchFamily="2" charset="2"/>
              <a:buChar char="Ø"/>
            </a:pP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Write to </a:t>
            </a:r>
            <a:r>
              <a:rPr lang="en-US" sz="2000" b="0" i="0" u="none" strike="noStrike" baseline="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government leaders telling them to take steps to halt and reverse today’s soaring population growth</a:t>
            </a:r>
          </a:p>
          <a:p>
            <a:pPr marL="342900" marR="400" indent="-342900" algn="l">
              <a:buFont typeface="Wingdings" panose="05000000000000000000" pitchFamily="2" charset="2"/>
              <a:buChar char="Ø"/>
            </a:pPr>
            <a:r>
              <a:rPr lang="en-US" sz="2000" b="0" i="0" u="none" strike="noStrike" baseline="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Demand responsible and sound population policies</a:t>
            </a:r>
          </a:p>
          <a:p>
            <a:pPr marR="400" algn="ctr"/>
            <a:endParaRPr lang="en-US" sz="1050" b="1" dirty="0"/>
          </a:p>
          <a:p>
            <a:pPr marR="400" algn="ctr">
              <a:spcBef>
                <a:spcPts val="0"/>
              </a:spcBef>
              <a:spcAft>
                <a:spcPts val="0"/>
              </a:spcAft>
            </a:pPr>
            <a:r>
              <a:rPr lang="en-US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It is important that you speak up </a:t>
            </a:r>
          </a:p>
          <a:p>
            <a:pPr marR="400" algn="ctr">
              <a:spcBef>
                <a:spcPts val="0"/>
              </a:spcBef>
              <a:spcAft>
                <a:spcPts val="0"/>
              </a:spcAft>
            </a:pPr>
            <a:r>
              <a:rPr lang="en-US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and get involved!</a:t>
            </a:r>
          </a:p>
          <a:p>
            <a:pPr marR="400" algn="l"/>
            <a:endParaRPr lang="en-US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342900" indent="-342900" algn="l">
              <a:buFont typeface="Arial"/>
              <a:buChar char="•"/>
            </a:pPr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F791481-06F2-4622-8936-44FA846C9044}"/>
              </a:ext>
            </a:extLst>
          </p:cNvPr>
          <p:cNvSpPr txBox="1"/>
          <p:nvPr/>
        </p:nvSpPr>
        <p:spPr>
          <a:xfrm>
            <a:off x="5424500" y="6505551"/>
            <a:ext cx="39439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Celine Dupre </a:t>
            </a:r>
            <a:r>
              <a:rPr lang="en-US" sz="1200" i="1" dirty="0"/>
              <a:t>- 2020 NPG Poster Scholarship Contest Winner</a:t>
            </a:r>
            <a:endParaRPr lang="en-US" sz="12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916E6AB-D1C0-491C-A007-ABDACA27E833}"/>
              </a:ext>
            </a:extLst>
          </p:cNvPr>
          <p:cNvSpPr txBox="1"/>
          <p:nvPr/>
        </p:nvSpPr>
        <p:spPr>
          <a:xfrm>
            <a:off x="10562742" y="6459384"/>
            <a:ext cx="162925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bg2">
                    <a:lumMod val="25000"/>
                  </a:schemeClr>
                </a:solidFill>
              </a:rPr>
              <a:t>www.NPG.org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0942AE9-C936-B240-4BD4-A6A44D25B3D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730638" y="5284320"/>
            <a:ext cx="1221231" cy="12212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743999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76000"/>
                <a:satMod val="180000"/>
              </a:schemeClr>
              <a:schemeClr val="bg2">
                <a:tint val="80000"/>
                <a:satMod val="120000"/>
                <a:lumMod val="180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" name="Group 32">
            <a:extLst>
              <a:ext uri="{FF2B5EF4-FFF2-40B4-BE49-F238E27FC236}">
                <a16:creationId xmlns:a16="http://schemas.microsoft.com/office/drawing/2014/main" id="{260ACC13-B825-49F3-93DE-C8B8F2FA37A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50812" y="0"/>
            <a:ext cx="2436813" cy="6858001"/>
            <a:chOff x="1320800" y="0"/>
            <a:chExt cx="2436813" cy="6858001"/>
          </a:xfrm>
        </p:grpSpPr>
        <p:sp>
          <p:nvSpPr>
            <p:cNvPr id="34" name="Freeform 6">
              <a:extLst>
                <a:ext uri="{FF2B5EF4-FFF2-40B4-BE49-F238E27FC236}">
                  <a16:creationId xmlns:a16="http://schemas.microsoft.com/office/drawing/2014/main" id="{F947B31F-CA03-4793-845D-FD86BABC1A1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27188" y="0"/>
              <a:ext cx="1122363" cy="5329238"/>
            </a:xfrm>
            <a:custGeom>
              <a:avLst/>
              <a:gdLst/>
              <a:ahLst/>
              <a:cxnLst/>
              <a:rect l="0" t="0" r="r" b="b"/>
              <a:pathLst>
                <a:path w="707" h="3357">
                  <a:moveTo>
                    <a:pt x="0" y="3330"/>
                  </a:moveTo>
                  <a:lnTo>
                    <a:pt x="156" y="3357"/>
                  </a:lnTo>
                  <a:lnTo>
                    <a:pt x="707" y="0"/>
                  </a:lnTo>
                  <a:lnTo>
                    <a:pt x="547" y="0"/>
                  </a:lnTo>
                  <a:lnTo>
                    <a:pt x="0" y="333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" name="Freeform 7">
              <a:extLst>
                <a:ext uri="{FF2B5EF4-FFF2-40B4-BE49-F238E27FC236}">
                  <a16:creationId xmlns:a16="http://schemas.microsoft.com/office/drawing/2014/main" id="{DCDDE94D-F78C-4A48-AEA6-E922FC99A15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20800" y="0"/>
              <a:ext cx="1117600" cy="5276850"/>
            </a:xfrm>
            <a:custGeom>
              <a:avLst/>
              <a:gdLst/>
              <a:ahLst/>
              <a:cxnLst/>
              <a:rect l="0" t="0" r="r" b="b"/>
              <a:pathLst>
                <a:path w="704" h="3324">
                  <a:moveTo>
                    <a:pt x="704" y="0"/>
                  </a:moveTo>
                  <a:lnTo>
                    <a:pt x="545" y="0"/>
                  </a:lnTo>
                  <a:lnTo>
                    <a:pt x="0" y="3300"/>
                  </a:lnTo>
                  <a:lnTo>
                    <a:pt x="157" y="3324"/>
                  </a:lnTo>
                  <a:lnTo>
                    <a:pt x="704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6" name="Freeform 8">
              <a:extLst>
                <a:ext uri="{FF2B5EF4-FFF2-40B4-BE49-F238E27FC236}">
                  <a16:creationId xmlns:a16="http://schemas.microsoft.com/office/drawing/2014/main" id="{3445A886-F3CA-4DE4-90D7-535F9707B79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20800" y="5238750"/>
              <a:ext cx="1228725" cy="1619250"/>
            </a:xfrm>
            <a:custGeom>
              <a:avLst/>
              <a:gdLst/>
              <a:ahLst/>
              <a:cxnLst/>
              <a:rect l="0" t="0" r="r" b="b"/>
              <a:pathLst>
                <a:path w="774" h="1020">
                  <a:moveTo>
                    <a:pt x="0" y="0"/>
                  </a:moveTo>
                  <a:lnTo>
                    <a:pt x="740" y="1020"/>
                  </a:lnTo>
                  <a:lnTo>
                    <a:pt x="774" y="10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Freeform 9">
              <a:extLst>
                <a:ext uri="{FF2B5EF4-FFF2-40B4-BE49-F238E27FC236}">
                  <a16:creationId xmlns:a16="http://schemas.microsoft.com/office/drawing/2014/main" id="{A8999CB6-C053-418B-AE37-E470804D251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27188" y="5291138"/>
              <a:ext cx="1495425" cy="1566863"/>
            </a:xfrm>
            <a:custGeom>
              <a:avLst/>
              <a:gdLst/>
              <a:ahLst/>
              <a:cxnLst/>
              <a:rect l="0" t="0" r="r" b="b"/>
              <a:pathLst>
                <a:path w="942" h="987">
                  <a:moveTo>
                    <a:pt x="0" y="0"/>
                  </a:moveTo>
                  <a:lnTo>
                    <a:pt x="909" y="987"/>
                  </a:lnTo>
                  <a:lnTo>
                    <a:pt x="942" y="9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" name="Freeform 10">
              <a:extLst>
                <a:ext uri="{FF2B5EF4-FFF2-40B4-BE49-F238E27FC236}">
                  <a16:creationId xmlns:a16="http://schemas.microsoft.com/office/drawing/2014/main" id="{81EA3E26-BFCD-4396-AE8A-2A9828BFFBA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27188" y="5286375"/>
              <a:ext cx="2130425" cy="1571625"/>
            </a:xfrm>
            <a:custGeom>
              <a:avLst/>
              <a:gdLst/>
              <a:ahLst/>
              <a:cxnLst/>
              <a:rect l="0" t="0" r="r" b="b"/>
              <a:pathLst>
                <a:path w="1342" h="990">
                  <a:moveTo>
                    <a:pt x="0" y="3"/>
                  </a:moveTo>
                  <a:lnTo>
                    <a:pt x="942" y="990"/>
                  </a:lnTo>
                  <a:lnTo>
                    <a:pt x="1342" y="990"/>
                  </a:lnTo>
                  <a:lnTo>
                    <a:pt x="156" y="27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" name="Freeform 11">
              <a:extLst>
                <a:ext uri="{FF2B5EF4-FFF2-40B4-BE49-F238E27FC236}">
                  <a16:creationId xmlns:a16="http://schemas.microsoft.com/office/drawing/2014/main" id="{5F9BC582-73A6-4D8A-8738-E3647648935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20800" y="5238750"/>
              <a:ext cx="1695450" cy="1619250"/>
            </a:xfrm>
            <a:custGeom>
              <a:avLst/>
              <a:gdLst/>
              <a:ahLst/>
              <a:cxnLst/>
              <a:rect l="0" t="0" r="r" b="b"/>
              <a:pathLst>
                <a:path w="1068" h="1020">
                  <a:moveTo>
                    <a:pt x="1068" y="1020"/>
                  </a:moveTo>
                  <a:lnTo>
                    <a:pt x="184" y="60"/>
                  </a:lnTo>
                  <a:lnTo>
                    <a:pt x="154" y="27"/>
                  </a:lnTo>
                  <a:lnTo>
                    <a:pt x="157" y="27"/>
                  </a:lnTo>
                  <a:lnTo>
                    <a:pt x="157" y="24"/>
                  </a:lnTo>
                  <a:lnTo>
                    <a:pt x="154" y="24"/>
                  </a:lnTo>
                  <a:lnTo>
                    <a:pt x="0" y="0"/>
                  </a:lnTo>
                  <a:lnTo>
                    <a:pt x="0" y="0"/>
                  </a:lnTo>
                  <a:lnTo>
                    <a:pt x="774" y="1020"/>
                  </a:lnTo>
                  <a:lnTo>
                    <a:pt x="1068" y="102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</p:grpSp>
      <p:sp useBgFill="1">
        <p:nvSpPr>
          <p:cNvPr id="52" name="Rectangle 40">
            <a:extLst>
              <a:ext uri="{FF2B5EF4-FFF2-40B4-BE49-F238E27FC236}">
                <a16:creationId xmlns:a16="http://schemas.microsoft.com/office/drawing/2014/main" id="{6AD30037-67ED-4367-9BE0-45787510BF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Content Placeholder 6" descr="A close up of a piece of paper&#10;&#10;Description automatically generated">
            <a:extLst>
              <a:ext uri="{FF2B5EF4-FFF2-40B4-BE49-F238E27FC236}">
                <a16:creationId xmlns:a16="http://schemas.microsoft.com/office/drawing/2014/main" id="{26D7E73F-3C08-4531-96F1-D1924C61E49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295" r="16936" b="2"/>
          <a:stretch/>
        </p:blipFill>
        <p:spPr>
          <a:xfrm>
            <a:off x="6892924" y="10"/>
            <a:ext cx="5299077" cy="6857990"/>
          </a:xfrm>
          <a:custGeom>
            <a:avLst/>
            <a:gdLst/>
            <a:ahLst/>
            <a:cxnLst/>
            <a:rect l="l" t="t" r="r" b="b"/>
            <a:pathLst>
              <a:path w="5299077" h="6858000">
                <a:moveTo>
                  <a:pt x="836871" y="0"/>
                </a:moveTo>
                <a:lnTo>
                  <a:pt x="5299077" y="0"/>
                </a:lnTo>
                <a:lnTo>
                  <a:pt x="5299077" y="6858000"/>
                </a:lnTo>
                <a:lnTo>
                  <a:pt x="1911312" y="6858000"/>
                </a:lnTo>
                <a:lnTo>
                  <a:pt x="0" y="5333999"/>
                </a:lnTo>
                <a:close/>
              </a:path>
            </a:pathLst>
          </a:custGeom>
        </p:spPr>
      </p:pic>
      <p:grpSp>
        <p:nvGrpSpPr>
          <p:cNvPr id="43" name="Group 42">
            <a:extLst>
              <a:ext uri="{FF2B5EF4-FFF2-40B4-BE49-F238E27FC236}">
                <a16:creationId xmlns:a16="http://schemas.microsoft.com/office/drawing/2014/main" id="{50841A4E-5BC1-44B4-83CF-D524E8AEAD6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6232760" y="0"/>
            <a:ext cx="2436813" cy="6858001"/>
            <a:chOff x="1320800" y="0"/>
            <a:chExt cx="2436813" cy="6858001"/>
          </a:xfrm>
        </p:grpSpPr>
        <p:sp>
          <p:nvSpPr>
            <p:cNvPr id="44" name="Freeform 6">
              <a:extLst>
                <a:ext uri="{FF2B5EF4-FFF2-40B4-BE49-F238E27FC236}">
                  <a16:creationId xmlns:a16="http://schemas.microsoft.com/office/drawing/2014/main" id="{BF371BCC-8954-44E2-8C4F-29DC188727A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27188" y="0"/>
              <a:ext cx="1122363" cy="5329238"/>
            </a:xfrm>
            <a:custGeom>
              <a:avLst/>
              <a:gdLst/>
              <a:ahLst/>
              <a:cxnLst/>
              <a:rect l="0" t="0" r="r" b="b"/>
              <a:pathLst>
                <a:path w="707" h="3357">
                  <a:moveTo>
                    <a:pt x="0" y="3330"/>
                  </a:moveTo>
                  <a:lnTo>
                    <a:pt x="156" y="3357"/>
                  </a:lnTo>
                  <a:lnTo>
                    <a:pt x="707" y="0"/>
                  </a:lnTo>
                  <a:lnTo>
                    <a:pt x="547" y="0"/>
                  </a:lnTo>
                  <a:lnTo>
                    <a:pt x="0" y="333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" name="Freeform 7">
              <a:extLst>
                <a:ext uri="{FF2B5EF4-FFF2-40B4-BE49-F238E27FC236}">
                  <a16:creationId xmlns:a16="http://schemas.microsoft.com/office/drawing/2014/main" id="{CD3505BE-B420-41C5-BE34-3E7652D37A5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20800" y="0"/>
              <a:ext cx="1117600" cy="5276850"/>
            </a:xfrm>
            <a:custGeom>
              <a:avLst/>
              <a:gdLst/>
              <a:ahLst/>
              <a:cxnLst/>
              <a:rect l="0" t="0" r="r" b="b"/>
              <a:pathLst>
                <a:path w="704" h="3324">
                  <a:moveTo>
                    <a:pt x="704" y="0"/>
                  </a:moveTo>
                  <a:lnTo>
                    <a:pt x="545" y="0"/>
                  </a:lnTo>
                  <a:lnTo>
                    <a:pt x="0" y="3300"/>
                  </a:lnTo>
                  <a:lnTo>
                    <a:pt x="157" y="3324"/>
                  </a:lnTo>
                  <a:lnTo>
                    <a:pt x="704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" name="Freeform 8">
              <a:extLst>
                <a:ext uri="{FF2B5EF4-FFF2-40B4-BE49-F238E27FC236}">
                  <a16:creationId xmlns:a16="http://schemas.microsoft.com/office/drawing/2014/main" id="{4B68A05B-A78B-4D59-8CF9-1900731A218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20800" y="5238750"/>
              <a:ext cx="1228725" cy="1619250"/>
            </a:xfrm>
            <a:custGeom>
              <a:avLst/>
              <a:gdLst/>
              <a:ahLst/>
              <a:cxnLst/>
              <a:rect l="0" t="0" r="r" b="b"/>
              <a:pathLst>
                <a:path w="774" h="1020">
                  <a:moveTo>
                    <a:pt x="0" y="0"/>
                  </a:moveTo>
                  <a:lnTo>
                    <a:pt x="740" y="1020"/>
                  </a:lnTo>
                  <a:lnTo>
                    <a:pt x="774" y="10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" name="Freeform 9">
              <a:extLst>
                <a:ext uri="{FF2B5EF4-FFF2-40B4-BE49-F238E27FC236}">
                  <a16:creationId xmlns:a16="http://schemas.microsoft.com/office/drawing/2014/main" id="{84D57A01-C112-4FF2-B5ED-0B762AAD9CE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27188" y="5291138"/>
              <a:ext cx="1495425" cy="1566863"/>
            </a:xfrm>
            <a:custGeom>
              <a:avLst/>
              <a:gdLst/>
              <a:ahLst/>
              <a:cxnLst/>
              <a:rect l="0" t="0" r="r" b="b"/>
              <a:pathLst>
                <a:path w="942" h="987">
                  <a:moveTo>
                    <a:pt x="0" y="0"/>
                  </a:moveTo>
                  <a:lnTo>
                    <a:pt x="909" y="987"/>
                  </a:lnTo>
                  <a:lnTo>
                    <a:pt x="942" y="9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" name="Freeform 10">
              <a:extLst>
                <a:ext uri="{FF2B5EF4-FFF2-40B4-BE49-F238E27FC236}">
                  <a16:creationId xmlns:a16="http://schemas.microsoft.com/office/drawing/2014/main" id="{6CCCCDF1-5D4F-4CA1-8400-DFBB96BB011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27188" y="5286375"/>
              <a:ext cx="2130425" cy="1571625"/>
            </a:xfrm>
            <a:custGeom>
              <a:avLst/>
              <a:gdLst/>
              <a:ahLst/>
              <a:cxnLst/>
              <a:rect l="0" t="0" r="r" b="b"/>
              <a:pathLst>
                <a:path w="1342" h="990">
                  <a:moveTo>
                    <a:pt x="0" y="3"/>
                  </a:moveTo>
                  <a:lnTo>
                    <a:pt x="942" y="990"/>
                  </a:lnTo>
                  <a:lnTo>
                    <a:pt x="1342" y="990"/>
                  </a:lnTo>
                  <a:lnTo>
                    <a:pt x="156" y="27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" name="Freeform 11">
              <a:extLst>
                <a:ext uri="{FF2B5EF4-FFF2-40B4-BE49-F238E27FC236}">
                  <a16:creationId xmlns:a16="http://schemas.microsoft.com/office/drawing/2014/main" id="{20A090B2-5344-43CD-BC70-A6D44F15E80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20800" y="5238750"/>
              <a:ext cx="1695450" cy="1619250"/>
            </a:xfrm>
            <a:custGeom>
              <a:avLst/>
              <a:gdLst/>
              <a:ahLst/>
              <a:cxnLst/>
              <a:rect l="0" t="0" r="r" b="b"/>
              <a:pathLst>
                <a:path w="1068" h="1020">
                  <a:moveTo>
                    <a:pt x="1068" y="1020"/>
                  </a:moveTo>
                  <a:lnTo>
                    <a:pt x="184" y="60"/>
                  </a:lnTo>
                  <a:lnTo>
                    <a:pt x="154" y="27"/>
                  </a:lnTo>
                  <a:lnTo>
                    <a:pt x="157" y="27"/>
                  </a:lnTo>
                  <a:lnTo>
                    <a:pt x="157" y="24"/>
                  </a:lnTo>
                  <a:lnTo>
                    <a:pt x="154" y="24"/>
                  </a:lnTo>
                  <a:lnTo>
                    <a:pt x="0" y="0"/>
                  </a:lnTo>
                  <a:lnTo>
                    <a:pt x="0" y="0"/>
                  </a:lnTo>
                  <a:lnTo>
                    <a:pt x="774" y="1020"/>
                  </a:lnTo>
                  <a:lnTo>
                    <a:pt x="1068" y="102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161C73EF-E98E-407A-A0A9-96A2A199EF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0811" y="872415"/>
            <a:ext cx="6630988" cy="1752599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lnSpc>
                <a:spcPct val="90000"/>
              </a:lnSpc>
            </a:pPr>
            <a:r>
              <a:rPr lang="en-US" sz="4000" b="1" dirty="0">
                <a:solidFill>
                  <a:srgbClr val="0046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What is the U.S. Census?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3406206-69D0-4F91-B222-3AE16F3629A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43468" y="2034702"/>
            <a:ext cx="5260680" cy="3124201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marL="342900" indent="-342900" algn="l">
              <a:buFont typeface="Arial"/>
              <a:buChar char="•"/>
            </a:pPr>
            <a:r>
              <a:rPr lang="en-US" sz="2000" b="0" i="0" u="none" strike="noStrike" baseline="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Official count of U.S. 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population, completed once every 10 years</a:t>
            </a:r>
          </a:p>
          <a:p>
            <a:pPr marL="342900" indent="-342900" algn="l">
              <a:buFont typeface="Arial"/>
              <a:buChar char="•"/>
            </a:pP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In 2020, the U.S. Census found </a:t>
            </a:r>
            <a:r>
              <a:rPr lang="en-US" sz="2000" b="0" i="0" u="none" strike="noStrike" baseline="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that America’s population stood at more than 331.4 million people as of April 1, 2020</a:t>
            </a:r>
          </a:p>
          <a:p>
            <a:pPr marL="342900" indent="-342900" algn="l">
              <a:buFont typeface="Arial"/>
              <a:buChar char="•"/>
            </a:pPr>
            <a:r>
              <a:rPr lang="en-US" sz="2000" b="0" i="0" u="none" strike="noStrike" baseline="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By 2060, the U.S. population is projected to reach 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364</a:t>
            </a:r>
            <a:r>
              <a:rPr lang="en-US" sz="2000" b="0" i="0" u="none" strike="noStrike" baseline="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million</a:t>
            </a:r>
          </a:p>
        </p:txBody>
      </p:sp>
    </p:spTree>
    <p:extLst>
      <p:ext uri="{BB962C8B-B14F-4D97-AF65-F5344CB8AC3E}">
        <p14:creationId xmlns:p14="http://schemas.microsoft.com/office/powerpoint/2010/main" val="8748420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C00BC4-A08A-414F-939C-6111A6393D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n-US" b="1" dirty="0">
                <a:solidFill>
                  <a:srgbClr val="00467E"/>
                </a:solidFill>
              </a:rPr>
              <a:t>A LOOK AT POPULATION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0E1BBF5-E781-4F10-BEAE-1F4BB1A5A9E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544181" y="2667000"/>
            <a:ext cx="2929702" cy="576262"/>
          </a:xfrm>
        </p:spPr>
        <p:txBody>
          <a:bodyPr/>
          <a:lstStyle/>
          <a:p>
            <a:r>
              <a:rPr lang="en-US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World Population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B907218-8579-4593-9128-03C1158325D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484311" y="3523347"/>
            <a:ext cx="4895056" cy="2455862"/>
          </a:xfrm>
        </p:spPr>
        <p:txBody>
          <a:bodyPr>
            <a:normAutofit/>
          </a:bodyPr>
          <a:lstStyle/>
          <a:p>
            <a:pPr lvl="1">
              <a:buFont typeface="Wingdings" panose="05000000000000000000" pitchFamily="2" charset="2"/>
              <a:buChar char="Ø"/>
            </a:pP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6 billion in 1999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7.3 billon in 2015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Estimated to peak at 10.3 billion by the mid-2080s.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BE12980-7A64-40DF-8FE0-9EE788A94FF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8068352" y="2667000"/>
            <a:ext cx="2596799" cy="576262"/>
          </a:xfrm>
        </p:spPr>
        <p:txBody>
          <a:bodyPr/>
          <a:lstStyle/>
          <a:p>
            <a:r>
              <a:rPr lang="en-US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U.S. Population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70EC261-A2AC-4C99-8841-934659A595A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607967" y="3523347"/>
            <a:ext cx="4895056" cy="2455862"/>
          </a:xfrm>
        </p:spPr>
        <p:txBody>
          <a:bodyPr>
            <a:noAutofit/>
          </a:bodyPr>
          <a:lstStyle/>
          <a:p>
            <a:pPr lvl="1">
              <a:buFont typeface="Wingdings" panose="05000000000000000000" pitchFamily="2" charset="2"/>
              <a:buChar char="Ø"/>
            </a:pP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Currently 342 million people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U.S. ranks 3rd most populated country in the world behind China &amp; India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Our population is growing by 1 person every 14 seconds</a:t>
            </a:r>
          </a:p>
          <a:p>
            <a:endParaRPr lang="en-US" sz="2000" dirty="0"/>
          </a:p>
        </p:txBody>
      </p:sp>
      <p:pic>
        <p:nvPicPr>
          <p:cNvPr id="8" name="Picture 7" descr="A picture containing sitting, background, photo, table&#10;&#10;Description automatically generated">
            <a:extLst>
              <a:ext uri="{FF2B5EF4-FFF2-40B4-BE49-F238E27FC236}">
                <a16:creationId xmlns:a16="http://schemas.microsoft.com/office/drawing/2014/main" id="{A0D4B099-F3D0-49BA-95B6-9FE64374A3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1501" y="2341215"/>
            <a:ext cx="1006013" cy="993438"/>
          </a:xfrm>
          <a:prstGeom prst="rect">
            <a:avLst/>
          </a:prstGeom>
        </p:spPr>
      </p:pic>
      <p:pic>
        <p:nvPicPr>
          <p:cNvPr id="10" name="Picture 9" descr="A picture containing light, outdoor, flock, bird&#10;&#10;Description automatically generated">
            <a:extLst>
              <a:ext uri="{FF2B5EF4-FFF2-40B4-BE49-F238E27FC236}">
                <a16:creationId xmlns:a16="http://schemas.microsoft.com/office/drawing/2014/main" id="{F6927351-585D-493C-AAAB-AA6B0E7058E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7967" y="2439959"/>
            <a:ext cx="1427052" cy="908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742963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2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2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5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25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25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25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25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25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25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25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25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750"/>
                            </p:stCondLst>
                            <p:childTnLst>
                              <p:par>
                                <p:cTn id="3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25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25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25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25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25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125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76000"/>
                <a:satMod val="180000"/>
              </a:schemeClr>
              <a:schemeClr val="bg2">
                <a:tint val="80000"/>
                <a:satMod val="120000"/>
                <a:lumMod val="180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Group 39">
            <a:extLst>
              <a:ext uri="{FF2B5EF4-FFF2-40B4-BE49-F238E27FC236}">
                <a16:creationId xmlns:a16="http://schemas.microsoft.com/office/drawing/2014/main" id="{C616B3DC-C165-433D-9187-62DCC0E317D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546100" y="-4763"/>
            <a:ext cx="5014912" cy="6862763"/>
            <a:chOff x="2928938" y="-4763"/>
            <a:chExt cx="5014912" cy="6862763"/>
          </a:xfrm>
        </p:grpSpPr>
        <p:sp>
          <p:nvSpPr>
            <p:cNvPr id="41" name="Freeform 6">
              <a:extLst>
                <a:ext uri="{FF2B5EF4-FFF2-40B4-BE49-F238E27FC236}">
                  <a16:creationId xmlns:a16="http://schemas.microsoft.com/office/drawing/2014/main" id="{97E1BF84-9824-4B0E-98DF-F0F7181DD06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367088" y="-4763"/>
              <a:ext cx="1063625" cy="2782888"/>
            </a:xfrm>
            <a:custGeom>
              <a:avLst/>
              <a:gdLst/>
              <a:ahLst/>
              <a:cxnLst/>
              <a:rect l="0" t="0" r="r" b="b"/>
              <a:pathLst>
                <a:path w="670" h="1753">
                  <a:moveTo>
                    <a:pt x="0" y="1696"/>
                  </a:moveTo>
                  <a:lnTo>
                    <a:pt x="225" y="1753"/>
                  </a:lnTo>
                  <a:lnTo>
                    <a:pt x="670" y="0"/>
                  </a:lnTo>
                  <a:lnTo>
                    <a:pt x="430" y="0"/>
                  </a:lnTo>
                  <a:lnTo>
                    <a:pt x="0" y="169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" name="Freeform 7">
              <a:extLst>
                <a:ext uri="{FF2B5EF4-FFF2-40B4-BE49-F238E27FC236}">
                  <a16:creationId xmlns:a16="http://schemas.microsoft.com/office/drawing/2014/main" id="{A85FA340-7392-4303-9707-A12F45A46F9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928938" y="-4763"/>
              <a:ext cx="1035050" cy="2673350"/>
            </a:xfrm>
            <a:custGeom>
              <a:avLst/>
              <a:gdLst/>
              <a:ahLst/>
              <a:cxnLst/>
              <a:rect l="0" t="0" r="r" b="b"/>
              <a:pathLst>
                <a:path w="652" h="1684">
                  <a:moveTo>
                    <a:pt x="225" y="1684"/>
                  </a:moveTo>
                  <a:lnTo>
                    <a:pt x="652" y="0"/>
                  </a:lnTo>
                  <a:lnTo>
                    <a:pt x="411" y="0"/>
                  </a:lnTo>
                  <a:lnTo>
                    <a:pt x="0" y="1627"/>
                  </a:lnTo>
                  <a:lnTo>
                    <a:pt x="219" y="1681"/>
                  </a:lnTo>
                  <a:lnTo>
                    <a:pt x="225" y="1684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" name="Freeform 9">
              <a:extLst>
                <a:ext uri="{FF2B5EF4-FFF2-40B4-BE49-F238E27FC236}">
                  <a16:creationId xmlns:a16="http://schemas.microsoft.com/office/drawing/2014/main" id="{758A9051-2BD9-4868-8B84-344752FA2F6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928938" y="2582862"/>
              <a:ext cx="2693987" cy="4275138"/>
            </a:xfrm>
            <a:custGeom>
              <a:avLst/>
              <a:gdLst/>
              <a:ahLst/>
              <a:cxnLst/>
              <a:rect l="0" t="0" r="r" b="b"/>
              <a:pathLst>
                <a:path w="1697" h="2693">
                  <a:moveTo>
                    <a:pt x="0" y="0"/>
                  </a:moveTo>
                  <a:lnTo>
                    <a:pt x="1622" y="2693"/>
                  </a:lnTo>
                  <a:lnTo>
                    <a:pt x="1697" y="26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" name="Freeform 10">
              <a:extLst>
                <a:ext uri="{FF2B5EF4-FFF2-40B4-BE49-F238E27FC236}">
                  <a16:creationId xmlns:a16="http://schemas.microsoft.com/office/drawing/2014/main" id="{58264C49-3539-4CBD-8F11-1106C8B8781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371850" y="2692400"/>
              <a:ext cx="3332162" cy="4165600"/>
            </a:xfrm>
            <a:custGeom>
              <a:avLst/>
              <a:gdLst/>
              <a:ahLst/>
              <a:cxnLst/>
              <a:rect l="0" t="0" r="r" b="b"/>
              <a:pathLst>
                <a:path w="2099" h="2624">
                  <a:moveTo>
                    <a:pt x="2099" y="2624"/>
                  </a:moveTo>
                  <a:lnTo>
                    <a:pt x="0" y="0"/>
                  </a:lnTo>
                  <a:lnTo>
                    <a:pt x="2021" y="2624"/>
                  </a:lnTo>
                  <a:lnTo>
                    <a:pt x="2099" y="262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" name="Freeform 11">
              <a:extLst>
                <a:ext uri="{FF2B5EF4-FFF2-40B4-BE49-F238E27FC236}">
                  <a16:creationId xmlns:a16="http://schemas.microsoft.com/office/drawing/2014/main" id="{DE862133-5C7E-4B32-9786-0B33BC51A75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367088" y="2687637"/>
              <a:ext cx="4576762" cy="4170363"/>
            </a:xfrm>
            <a:custGeom>
              <a:avLst/>
              <a:gdLst/>
              <a:ahLst/>
              <a:cxnLst/>
              <a:rect l="0" t="0" r="r" b="b"/>
              <a:pathLst>
                <a:path w="2883" h="2627">
                  <a:moveTo>
                    <a:pt x="0" y="0"/>
                  </a:moveTo>
                  <a:lnTo>
                    <a:pt x="3" y="3"/>
                  </a:lnTo>
                  <a:lnTo>
                    <a:pt x="2102" y="2627"/>
                  </a:lnTo>
                  <a:lnTo>
                    <a:pt x="2883" y="2627"/>
                  </a:lnTo>
                  <a:lnTo>
                    <a:pt x="225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" name="Freeform 12">
              <a:extLst>
                <a:ext uri="{FF2B5EF4-FFF2-40B4-BE49-F238E27FC236}">
                  <a16:creationId xmlns:a16="http://schemas.microsoft.com/office/drawing/2014/main" id="{90925F6C-DF03-4707-9176-6049F049B5A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928938" y="2578100"/>
              <a:ext cx="3584575" cy="4279900"/>
            </a:xfrm>
            <a:custGeom>
              <a:avLst/>
              <a:gdLst/>
              <a:ahLst/>
              <a:cxnLst/>
              <a:rect l="0" t="0" r="r" b="b"/>
              <a:pathLst>
                <a:path w="2258" h="2696">
                  <a:moveTo>
                    <a:pt x="2258" y="2696"/>
                  </a:moveTo>
                  <a:lnTo>
                    <a:pt x="264" y="111"/>
                  </a:lnTo>
                  <a:lnTo>
                    <a:pt x="228" y="60"/>
                  </a:lnTo>
                  <a:lnTo>
                    <a:pt x="225" y="57"/>
                  </a:lnTo>
                  <a:lnTo>
                    <a:pt x="0" y="0"/>
                  </a:lnTo>
                  <a:lnTo>
                    <a:pt x="0" y="3"/>
                  </a:lnTo>
                  <a:lnTo>
                    <a:pt x="1697" y="2696"/>
                  </a:lnTo>
                  <a:lnTo>
                    <a:pt x="2258" y="269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83FB7F97-8DF1-4923-96E9-C424F73FEB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47875" y="615571"/>
            <a:ext cx="5268815" cy="2616199"/>
          </a:xfrm>
        </p:spPr>
        <p:txBody>
          <a:bodyPr vert="horz" lIns="91440" tIns="45720" rIns="91440" bIns="45720" rtlCol="0" anchor="b">
            <a:normAutofit/>
          </a:bodyPr>
          <a:lstStyle/>
          <a:p>
            <a:pPr>
              <a:lnSpc>
                <a:spcPct val="90000"/>
              </a:lnSpc>
            </a:pPr>
            <a:r>
              <a:rPr lang="en-US" sz="4000" b="1" dirty="0">
                <a:solidFill>
                  <a:srgbClr val="0046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Population Growth </a:t>
            </a:r>
            <a:br>
              <a:rPr lang="en-US" sz="4000" b="1" dirty="0">
                <a:solidFill>
                  <a:srgbClr val="0046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en-US" sz="4000" b="1" dirty="0">
                <a:solidFill>
                  <a:srgbClr val="0046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by State</a:t>
            </a:r>
          </a:p>
        </p:txBody>
      </p:sp>
      <p:sp>
        <p:nvSpPr>
          <p:cNvPr id="48" name="Rounded Rectangle 4">
            <a:extLst>
              <a:ext uri="{FF2B5EF4-FFF2-40B4-BE49-F238E27FC236}">
                <a16:creationId xmlns:a16="http://schemas.microsoft.com/office/drawing/2014/main" id="{260615AE-7DBC-4FF7-9107-9FE957695B0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52944" y="648931"/>
            <a:ext cx="3982086" cy="5231964"/>
          </a:xfrm>
          <a:prstGeom prst="roundRect">
            <a:avLst>
              <a:gd name="adj" fmla="val 4834"/>
            </a:avLst>
          </a:prstGeom>
          <a:solidFill>
            <a:schemeClr val="bg1"/>
          </a:solidFill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50206049-CCAC-419D-A825-0224EBCE71E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798999" y="998534"/>
            <a:ext cx="3412385" cy="44664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730680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926B09-B939-457B-8006-B63FA92A2A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09050" y="320860"/>
            <a:ext cx="3549121" cy="1371600"/>
          </a:xfrm>
        </p:spPr>
        <p:txBody>
          <a:bodyPr>
            <a:noAutofit/>
          </a:bodyPr>
          <a:lstStyle/>
          <a:p>
            <a:br>
              <a:rPr lang="en-US" sz="4000" b="0" i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</a:br>
            <a:r>
              <a:rPr lang="en-US" sz="4000" b="0" i="0" u="none" strike="noStrike" baseline="0" dirty="0">
                <a:solidFill>
                  <a:srgbClr val="000000"/>
                </a:solidFill>
              </a:rPr>
              <a:t> </a:t>
            </a:r>
            <a:r>
              <a:rPr lang="en-US" sz="4000" b="1" i="0" u="none" strike="noStrike" baseline="0" dirty="0">
                <a:solidFill>
                  <a:srgbClr val="0046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Environment and Habitat</a:t>
            </a:r>
            <a:endParaRPr lang="en-US" sz="4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00C5D0D-56FA-43CF-8D81-F28BC8FCFB7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809051" y="2913760"/>
            <a:ext cx="3549121" cy="1828800"/>
          </a:xfrm>
        </p:spPr>
        <p:txBody>
          <a:bodyPr>
            <a:noAutofit/>
          </a:bodyPr>
          <a:lstStyle/>
          <a:p>
            <a:pPr marL="285750" indent="-285750" algn="l">
              <a:buFont typeface="Wingdings" panose="05000000000000000000" pitchFamily="2" charset="2"/>
              <a:buChar char="Ø"/>
            </a:pPr>
            <a:r>
              <a:rPr lang="en-US" sz="1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Evidence exists that the impact of population growth is negating many environmental victories</a:t>
            </a:r>
          </a:p>
          <a:p>
            <a:pPr marL="285750" indent="-285750" algn="l">
              <a:buFont typeface="Wingdings" panose="05000000000000000000" pitchFamily="2" charset="2"/>
              <a:buChar char="Ø"/>
            </a:pPr>
            <a:r>
              <a:rPr lang="en-US" sz="1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U.S. coastal areas have the highest population density in the country</a:t>
            </a:r>
          </a:p>
          <a:p>
            <a:pPr marL="285750" indent="-285750" algn="l">
              <a:buFont typeface="Wingdings" panose="05000000000000000000" pitchFamily="2" charset="2"/>
              <a:buChar char="Ø"/>
            </a:pPr>
            <a:r>
              <a:rPr lang="en-US" sz="1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Numerous fish and wildlife species and their habitats face serious threats</a:t>
            </a:r>
          </a:p>
          <a:p>
            <a:pPr marL="285750" indent="-285750" algn="l">
              <a:buFont typeface="Wingdings" panose="05000000000000000000" pitchFamily="2" charset="2"/>
              <a:buChar char="Ø"/>
            </a:pPr>
            <a:r>
              <a:rPr lang="en-US" sz="1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Increased population greatly contributes to climate change</a:t>
            </a:r>
          </a:p>
        </p:txBody>
      </p:sp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D2611CFB-A763-435E-BB71-C5ED1D42B6B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419896" y="685800"/>
            <a:ext cx="5105400" cy="5105400"/>
          </a:xfr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isometricOffAxis2Left"/>
            <a:lightRig rig="threePt" dir="t"/>
          </a:scene3d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69ED6D34-19EC-4FE2-A294-2D0D65AE4EE3}"/>
              </a:ext>
            </a:extLst>
          </p:cNvPr>
          <p:cNvSpPr txBox="1"/>
          <p:nvPr/>
        </p:nvSpPr>
        <p:spPr>
          <a:xfrm rot="508382">
            <a:off x="5624024" y="5684195"/>
            <a:ext cx="465551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Melina Goodwin </a:t>
            </a:r>
            <a:r>
              <a:rPr lang="en-US" sz="1200" i="1" dirty="0"/>
              <a:t>- 2020 NPG Poster Scholarship Contest Winner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341784663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2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76000"/>
                <a:satMod val="180000"/>
              </a:schemeClr>
              <a:schemeClr val="bg2">
                <a:tint val="80000"/>
                <a:satMod val="120000"/>
                <a:lumMod val="180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5" name="Group 94">
            <a:extLst>
              <a:ext uri="{FF2B5EF4-FFF2-40B4-BE49-F238E27FC236}">
                <a16:creationId xmlns:a16="http://schemas.microsoft.com/office/drawing/2014/main" id="{260ACC13-B825-49F3-93DE-C8B8F2FA37A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50812" y="0"/>
            <a:ext cx="2436813" cy="6858001"/>
            <a:chOff x="1320800" y="0"/>
            <a:chExt cx="2436813" cy="6858001"/>
          </a:xfrm>
        </p:grpSpPr>
        <p:sp>
          <p:nvSpPr>
            <p:cNvPr id="96" name="Freeform 6">
              <a:extLst>
                <a:ext uri="{FF2B5EF4-FFF2-40B4-BE49-F238E27FC236}">
                  <a16:creationId xmlns:a16="http://schemas.microsoft.com/office/drawing/2014/main" id="{F947B31F-CA03-4793-845D-FD86BABC1A1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27188" y="0"/>
              <a:ext cx="1122363" cy="5329238"/>
            </a:xfrm>
            <a:custGeom>
              <a:avLst/>
              <a:gdLst/>
              <a:ahLst/>
              <a:cxnLst/>
              <a:rect l="0" t="0" r="r" b="b"/>
              <a:pathLst>
                <a:path w="707" h="3357">
                  <a:moveTo>
                    <a:pt x="0" y="3330"/>
                  </a:moveTo>
                  <a:lnTo>
                    <a:pt x="156" y="3357"/>
                  </a:lnTo>
                  <a:lnTo>
                    <a:pt x="707" y="0"/>
                  </a:lnTo>
                  <a:lnTo>
                    <a:pt x="547" y="0"/>
                  </a:lnTo>
                  <a:lnTo>
                    <a:pt x="0" y="333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7" name="Freeform 7">
              <a:extLst>
                <a:ext uri="{FF2B5EF4-FFF2-40B4-BE49-F238E27FC236}">
                  <a16:creationId xmlns:a16="http://schemas.microsoft.com/office/drawing/2014/main" id="{DCDDE94D-F78C-4A48-AEA6-E922FC99A15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20800" y="0"/>
              <a:ext cx="1117600" cy="5276850"/>
            </a:xfrm>
            <a:custGeom>
              <a:avLst/>
              <a:gdLst/>
              <a:ahLst/>
              <a:cxnLst/>
              <a:rect l="0" t="0" r="r" b="b"/>
              <a:pathLst>
                <a:path w="704" h="3324">
                  <a:moveTo>
                    <a:pt x="704" y="0"/>
                  </a:moveTo>
                  <a:lnTo>
                    <a:pt x="545" y="0"/>
                  </a:lnTo>
                  <a:lnTo>
                    <a:pt x="0" y="3300"/>
                  </a:lnTo>
                  <a:lnTo>
                    <a:pt x="157" y="3324"/>
                  </a:lnTo>
                  <a:lnTo>
                    <a:pt x="704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8" name="Freeform 8">
              <a:extLst>
                <a:ext uri="{FF2B5EF4-FFF2-40B4-BE49-F238E27FC236}">
                  <a16:creationId xmlns:a16="http://schemas.microsoft.com/office/drawing/2014/main" id="{3445A886-F3CA-4DE4-90D7-535F9707B79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20800" y="5238750"/>
              <a:ext cx="1228725" cy="1619250"/>
            </a:xfrm>
            <a:custGeom>
              <a:avLst/>
              <a:gdLst/>
              <a:ahLst/>
              <a:cxnLst/>
              <a:rect l="0" t="0" r="r" b="b"/>
              <a:pathLst>
                <a:path w="774" h="1020">
                  <a:moveTo>
                    <a:pt x="0" y="0"/>
                  </a:moveTo>
                  <a:lnTo>
                    <a:pt x="740" y="1020"/>
                  </a:lnTo>
                  <a:lnTo>
                    <a:pt x="774" y="10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9" name="Freeform 9">
              <a:extLst>
                <a:ext uri="{FF2B5EF4-FFF2-40B4-BE49-F238E27FC236}">
                  <a16:creationId xmlns:a16="http://schemas.microsoft.com/office/drawing/2014/main" id="{A8999CB6-C053-418B-AE37-E470804D251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27188" y="5291138"/>
              <a:ext cx="1495425" cy="1566863"/>
            </a:xfrm>
            <a:custGeom>
              <a:avLst/>
              <a:gdLst/>
              <a:ahLst/>
              <a:cxnLst/>
              <a:rect l="0" t="0" r="r" b="b"/>
              <a:pathLst>
                <a:path w="942" h="987">
                  <a:moveTo>
                    <a:pt x="0" y="0"/>
                  </a:moveTo>
                  <a:lnTo>
                    <a:pt x="909" y="987"/>
                  </a:lnTo>
                  <a:lnTo>
                    <a:pt x="942" y="9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0" name="Freeform 10">
              <a:extLst>
                <a:ext uri="{FF2B5EF4-FFF2-40B4-BE49-F238E27FC236}">
                  <a16:creationId xmlns:a16="http://schemas.microsoft.com/office/drawing/2014/main" id="{81EA3E26-BFCD-4396-AE8A-2A9828BFFBA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27188" y="5286375"/>
              <a:ext cx="2130425" cy="1571625"/>
            </a:xfrm>
            <a:custGeom>
              <a:avLst/>
              <a:gdLst/>
              <a:ahLst/>
              <a:cxnLst/>
              <a:rect l="0" t="0" r="r" b="b"/>
              <a:pathLst>
                <a:path w="1342" h="990">
                  <a:moveTo>
                    <a:pt x="0" y="3"/>
                  </a:moveTo>
                  <a:lnTo>
                    <a:pt x="942" y="990"/>
                  </a:lnTo>
                  <a:lnTo>
                    <a:pt x="1342" y="990"/>
                  </a:lnTo>
                  <a:lnTo>
                    <a:pt x="156" y="27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1" name="Freeform 11">
              <a:extLst>
                <a:ext uri="{FF2B5EF4-FFF2-40B4-BE49-F238E27FC236}">
                  <a16:creationId xmlns:a16="http://schemas.microsoft.com/office/drawing/2014/main" id="{5F9BC582-73A6-4D8A-8738-E3647648935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20800" y="5238750"/>
              <a:ext cx="1695450" cy="1619250"/>
            </a:xfrm>
            <a:custGeom>
              <a:avLst/>
              <a:gdLst/>
              <a:ahLst/>
              <a:cxnLst/>
              <a:rect l="0" t="0" r="r" b="b"/>
              <a:pathLst>
                <a:path w="1068" h="1020">
                  <a:moveTo>
                    <a:pt x="1068" y="1020"/>
                  </a:moveTo>
                  <a:lnTo>
                    <a:pt x="184" y="60"/>
                  </a:lnTo>
                  <a:lnTo>
                    <a:pt x="154" y="27"/>
                  </a:lnTo>
                  <a:lnTo>
                    <a:pt x="157" y="27"/>
                  </a:lnTo>
                  <a:lnTo>
                    <a:pt x="157" y="24"/>
                  </a:lnTo>
                  <a:lnTo>
                    <a:pt x="154" y="24"/>
                  </a:lnTo>
                  <a:lnTo>
                    <a:pt x="0" y="0"/>
                  </a:lnTo>
                  <a:lnTo>
                    <a:pt x="0" y="0"/>
                  </a:lnTo>
                  <a:lnTo>
                    <a:pt x="774" y="1020"/>
                  </a:lnTo>
                  <a:lnTo>
                    <a:pt x="1068" y="102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688757E9-1926-41DB-95E6-6FC9BEBBA5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53809" y="905933"/>
            <a:ext cx="4549214" cy="965200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l"/>
            <a:r>
              <a:rPr lang="en-US" sz="4000" b="1" dirty="0">
                <a:solidFill>
                  <a:srgbClr val="0046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Farmland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1DFF42F-461A-486B-B375-B25E65C2F6B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260197" y="1846341"/>
            <a:ext cx="4780991" cy="2968240"/>
          </a:xfrm>
        </p:spPr>
        <p:txBody>
          <a:bodyPr vert="horz" lIns="91440" tIns="45720" rIns="91440" bIns="45720" rtlCol="0" anchor="ctr">
            <a:noAutofit/>
          </a:bodyPr>
          <a:lstStyle/>
          <a:p>
            <a:pPr marL="342900" indent="-342900" algn="l">
              <a:buFont typeface="Wingdings" panose="05000000000000000000" pitchFamily="2" charset="2"/>
              <a:buChar char="Ø"/>
            </a:pP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One U.S. farm feeds 169 people annually in the U.S. and abroad. The global population is expected to increase by 2 billion by 2080, which means the world’s farmers will have to grow even more food to provide for more and more people</a:t>
            </a:r>
            <a:endParaRPr lang="en-US" sz="2000" b="0" i="0" u="none" strike="noStrike" baseline="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342900" indent="-342900" algn="l">
              <a:buFont typeface="Wingdings" panose="05000000000000000000" pitchFamily="2" charset="2"/>
              <a:buChar char="Ø"/>
            </a:pPr>
            <a:r>
              <a:rPr lang="en-US" sz="2000" b="0" i="0" u="none" strike="noStrike" baseline="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America is losing nearly 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2,000 </a:t>
            </a:r>
            <a:r>
              <a:rPr lang="en-US" sz="2000" b="0" i="0" u="none" strike="noStrike" baseline="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acres of farmland every 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day</a:t>
            </a:r>
          </a:p>
        </p:txBody>
      </p:sp>
      <p:pic>
        <p:nvPicPr>
          <p:cNvPr id="17" name="Content Placeholder 16" descr="A picture containing text, photo, child, young&#10;&#10;Description automatically generated">
            <a:extLst>
              <a:ext uri="{FF2B5EF4-FFF2-40B4-BE49-F238E27FC236}">
                <a16:creationId xmlns:a16="http://schemas.microsoft.com/office/drawing/2014/main" id="{EDE49698-B28C-4782-942C-00EE3F50CC9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8307" y="1534504"/>
            <a:ext cx="4838700" cy="3638550"/>
          </a:xfr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isometricOffAxis1Right"/>
            <a:lightRig rig="threePt" dir="t"/>
          </a:scene3d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ABB84229-4C07-4609-8E97-0884C5706669}"/>
              </a:ext>
            </a:extLst>
          </p:cNvPr>
          <p:cNvSpPr txBox="1"/>
          <p:nvPr/>
        </p:nvSpPr>
        <p:spPr>
          <a:xfrm rot="21084856">
            <a:off x="2288341" y="5075550"/>
            <a:ext cx="43663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i="1" dirty="0"/>
              <a:t>Jennifer Wong - 2008 NPG Poster Scholarship Contest Winner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9812080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76000"/>
                <a:satMod val="180000"/>
              </a:schemeClr>
              <a:schemeClr val="bg2">
                <a:tint val="80000"/>
                <a:satMod val="120000"/>
                <a:lumMod val="180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3" name="Group 92">
            <a:extLst>
              <a:ext uri="{FF2B5EF4-FFF2-40B4-BE49-F238E27FC236}">
                <a16:creationId xmlns:a16="http://schemas.microsoft.com/office/drawing/2014/main" id="{260ACC13-B825-49F3-93DE-C8B8F2FA37A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50812" y="0"/>
            <a:ext cx="2436813" cy="6858001"/>
            <a:chOff x="1320800" y="0"/>
            <a:chExt cx="2436813" cy="6858001"/>
          </a:xfrm>
        </p:grpSpPr>
        <p:sp>
          <p:nvSpPr>
            <p:cNvPr id="94" name="Freeform 6">
              <a:extLst>
                <a:ext uri="{FF2B5EF4-FFF2-40B4-BE49-F238E27FC236}">
                  <a16:creationId xmlns:a16="http://schemas.microsoft.com/office/drawing/2014/main" id="{F947B31F-CA03-4793-845D-FD86BABC1A1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27188" y="0"/>
              <a:ext cx="1122363" cy="5329238"/>
            </a:xfrm>
            <a:custGeom>
              <a:avLst/>
              <a:gdLst/>
              <a:ahLst/>
              <a:cxnLst/>
              <a:rect l="0" t="0" r="r" b="b"/>
              <a:pathLst>
                <a:path w="707" h="3357">
                  <a:moveTo>
                    <a:pt x="0" y="3330"/>
                  </a:moveTo>
                  <a:lnTo>
                    <a:pt x="156" y="3357"/>
                  </a:lnTo>
                  <a:lnTo>
                    <a:pt x="707" y="0"/>
                  </a:lnTo>
                  <a:lnTo>
                    <a:pt x="547" y="0"/>
                  </a:lnTo>
                  <a:lnTo>
                    <a:pt x="0" y="333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5" name="Freeform 7">
              <a:extLst>
                <a:ext uri="{FF2B5EF4-FFF2-40B4-BE49-F238E27FC236}">
                  <a16:creationId xmlns:a16="http://schemas.microsoft.com/office/drawing/2014/main" id="{DCDDE94D-F78C-4A48-AEA6-E922FC99A15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20800" y="0"/>
              <a:ext cx="1117600" cy="5276850"/>
            </a:xfrm>
            <a:custGeom>
              <a:avLst/>
              <a:gdLst/>
              <a:ahLst/>
              <a:cxnLst/>
              <a:rect l="0" t="0" r="r" b="b"/>
              <a:pathLst>
                <a:path w="704" h="3324">
                  <a:moveTo>
                    <a:pt x="704" y="0"/>
                  </a:moveTo>
                  <a:lnTo>
                    <a:pt x="545" y="0"/>
                  </a:lnTo>
                  <a:lnTo>
                    <a:pt x="0" y="3300"/>
                  </a:lnTo>
                  <a:lnTo>
                    <a:pt x="157" y="3324"/>
                  </a:lnTo>
                  <a:lnTo>
                    <a:pt x="704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6" name="Freeform 8">
              <a:extLst>
                <a:ext uri="{FF2B5EF4-FFF2-40B4-BE49-F238E27FC236}">
                  <a16:creationId xmlns:a16="http://schemas.microsoft.com/office/drawing/2014/main" id="{3445A886-F3CA-4DE4-90D7-535F9707B79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20800" y="5238750"/>
              <a:ext cx="1228725" cy="1619250"/>
            </a:xfrm>
            <a:custGeom>
              <a:avLst/>
              <a:gdLst/>
              <a:ahLst/>
              <a:cxnLst/>
              <a:rect l="0" t="0" r="r" b="b"/>
              <a:pathLst>
                <a:path w="774" h="1020">
                  <a:moveTo>
                    <a:pt x="0" y="0"/>
                  </a:moveTo>
                  <a:lnTo>
                    <a:pt x="740" y="1020"/>
                  </a:lnTo>
                  <a:lnTo>
                    <a:pt x="774" y="10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7" name="Freeform 9">
              <a:extLst>
                <a:ext uri="{FF2B5EF4-FFF2-40B4-BE49-F238E27FC236}">
                  <a16:creationId xmlns:a16="http://schemas.microsoft.com/office/drawing/2014/main" id="{A8999CB6-C053-418B-AE37-E470804D251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27188" y="5291138"/>
              <a:ext cx="1495425" cy="1566863"/>
            </a:xfrm>
            <a:custGeom>
              <a:avLst/>
              <a:gdLst/>
              <a:ahLst/>
              <a:cxnLst/>
              <a:rect l="0" t="0" r="r" b="b"/>
              <a:pathLst>
                <a:path w="942" h="987">
                  <a:moveTo>
                    <a:pt x="0" y="0"/>
                  </a:moveTo>
                  <a:lnTo>
                    <a:pt x="909" y="987"/>
                  </a:lnTo>
                  <a:lnTo>
                    <a:pt x="942" y="9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8" name="Freeform 10">
              <a:extLst>
                <a:ext uri="{FF2B5EF4-FFF2-40B4-BE49-F238E27FC236}">
                  <a16:creationId xmlns:a16="http://schemas.microsoft.com/office/drawing/2014/main" id="{81EA3E26-BFCD-4396-AE8A-2A9828BFFBA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27188" y="5286375"/>
              <a:ext cx="2130425" cy="1571625"/>
            </a:xfrm>
            <a:custGeom>
              <a:avLst/>
              <a:gdLst/>
              <a:ahLst/>
              <a:cxnLst/>
              <a:rect l="0" t="0" r="r" b="b"/>
              <a:pathLst>
                <a:path w="1342" h="990">
                  <a:moveTo>
                    <a:pt x="0" y="3"/>
                  </a:moveTo>
                  <a:lnTo>
                    <a:pt x="942" y="990"/>
                  </a:lnTo>
                  <a:lnTo>
                    <a:pt x="1342" y="990"/>
                  </a:lnTo>
                  <a:lnTo>
                    <a:pt x="156" y="27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9" name="Freeform 11">
              <a:extLst>
                <a:ext uri="{FF2B5EF4-FFF2-40B4-BE49-F238E27FC236}">
                  <a16:creationId xmlns:a16="http://schemas.microsoft.com/office/drawing/2014/main" id="{5F9BC582-73A6-4D8A-8738-E3647648935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20800" y="5238750"/>
              <a:ext cx="1695450" cy="1619250"/>
            </a:xfrm>
            <a:custGeom>
              <a:avLst/>
              <a:gdLst/>
              <a:ahLst/>
              <a:cxnLst/>
              <a:rect l="0" t="0" r="r" b="b"/>
              <a:pathLst>
                <a:path w="1068" h="1020">
                  <a:moveTo>
                    <a:pt x="1068" y="1020"/>
                  </a:moveTo>
                  <a:lnTo>
                    <a:pt x="184" y="60"/>
                  </a:lnTo>
                  <a:lnTo>
                    <a:pt x="154" y="27"/>
                  </a:lnTo>
                  <a:lnTo>
                    <a:pt x="157" y="27"/>
                  </a:lnTo>
                  <a:lnTo>
                    <a:pt x="157" y="24"/>
                  </a:lnTo>
                  <a:lnTo>
                    <a:pt x="154" y="24"/>
                  </a:lnTo>
                  <a:lnTo>
                    <a:pt x="0" y="0"/>
                  </a:lnTo>
                  <a:lnTo>
                    <a:pt x="0" y="0"/>
                  </a:lnTo>
                  <a:lnTo>
                    <a:pt x="774" y="1020"/>
                  </a:lnTo>
                  <a:lnTo>
                    <a:pt x="1068" y="102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</p:grpSp>
      <p:sp useBgFill="1">
        <p:nvSpPr>
          <p:cNvPr id="101" name="Rectangle 100">
            <a:extLst>
              <a:ext uri="{FF2B5EF4-FFF2-40B4-BE49-F238E27FC236}">
                <a16:creationId xmlns:a16="http://schemas.microsoft.com/office/drawing/2014/main" id="{6AD30037-67ED-4367-9BE0-45787510BF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Content Placeholder 5" descr="A large green field&#10;&#10;Description automatically generated">
            <a:extLst>
              <a:ext uri="{FF2B5EF4-FFF2-40B4-BE49-F238E27FC236}">
                <a16:creationId xmlns:a16="http://schemas.microsoft.com/office/drawing/2014/main" id="{C05E7E18-BB6C-4C4E-9072-5F8709CE275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37" r="24912"/>
          <a:stretch/>
        </p:blipFill>
        <p:spPr>
          <a:xfrm>
            <a:off x="6892924" y="10"/>
            <a:ext cx="5299077" cy="6857990"/>
          </a:xfrm>
          <a:custGeom>
            <a:avLst/>
            <a:gdLst/>
            <a:ahLst/>
            <a:cxnLst/>
            <a:rect l="l" t="t" r="r" b="b"/>
            <a:pathLst>
              <a:path w="5299077" h="6858000">
                <a:moveTo>
                  <a:pt x="836871" y="0"/>
                </a:moveTo>
                <a:lnTo>
                  <a:pt x="5299077" y="0"/>
                </a:lnTo>
                <a:lnTo>
                  <a:pt x="5299077" y="6858000"/>
                </a:lnTo>
                <a:lnTo>
                  <a:pt x="1911312" y="6858000"/>
                </a:lnTo>
                <a:lnTo>
                  <a:pt x="0" y="5333999"/>
                </a:lnTo>
                <a:close/>
              </a:path>
            </a:pathLst>
          </a:custGeom>
        </p:spPr>
      </p:pic>
      <p:grpSp>
        <p:nvGrpSpPr>
          <p:cNvPr id="103" name="Group 102">
            <a:extLst>
              <a:ext uri="{FF2B5EF4-FFF2-40B4-BE49-F238E27FC236}">
                <a16:creationId xmlns:a16="http://schemas.microsoft.com/office/drawing/2014/main" id="{50841A4E-5BC1-44B4-83CF-D524E8AEAD6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6232760" y="0"/>
            <a:ext cx="2436813" cy="6858001"/>
            <a:chOff x="1320800" y="0"/>
            <a:chExt cx="2436813" cy="6858001"/>
          </a:xfrm>
        </p:grpSpPr>
        <p:sp>
          <p:nvSpPr>
            <p:cNvPr id="104" name="Freeform 6">
              <a:extLst>
                <a:ext uri="{FF2B5EF4-FFF2-40B4-BE49-F238E27FC236}">
                  <a16:creationId xmlns:a16="http://schemas.microsoft.com/office/drawing/2014/main" id="{BF371BCC-8954-44E2-8C4F-29DC188727A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27188" y="0"/>
              <a:ext cx="1122363" cy="5329238"/>
            </a:xfrm>
            <a:custGeom>
              <a:avLst/>
              <a:gdLst/>
              <a:ahLst/>
              <a:cxnLst/>
              <a:rect l="0" t="0" r="r" b="b"/>
              <a:pathLst>
                <a:path w="707" h="3357">
                  <a:moveTo>
                    <a:pt x="0" y="3330"/>
                  </a:moveTo>
                  <a:lnTo>
                    <a:pt x="156" y="3357"/>
                  </a:lnTo>
                  <a:lnTo>
                    <a:pt x="707" y="0"/>
                  </a:lnTo>
                  <a:lnTo>
                    <a:pt x="547" y="0"/>
                  </a:lnTo>
                  <a:lnTo>
                    <a:pt x="0" y="333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5" name="Freeform 7">
              <a:extLst>
                <a:ext uri="{FF2B5EF4-FFF2-40B4-BE49-F238E27FC236}">
                  <a16:creationId xmlns:a16="http://schemas.microsoft.com/office/drawing/2014/main" id="{CD3505BE-B420-41C5-BE34-3E7652D37A5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20800" y="0"/>
              <a:ext cx="1117600" cy="5276850"/>
            </a:xfrm>
            <a:custGeom>
              <a:avLst/>
              <a:gdLst/>
              <a:ahLst/>
              <a:cxnLst/>
              <a:rect l="0" t="0" r="r" b="b"/>
              <a:pathLst>
                <a:path w="704" h="3324">
                  <a:moveTo>
                    <a:pt x="704" y="0"/>
                  </a:moveTo>
                  <a:lnTo>
                    <a:pt x="545" y="0"/>
                  </a:lnTo>
                  <a:lnTo>
                    <a:pt x="0" y="3300"/>
                  </a:lnTo>
                  <a:lnTo>
                    <a:pt x="157" y="3324"/>
                  </a:lnTo>
                  <a:lnTo>
                    <a:pt x="704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6" name="Freeform 8">
              <a:extLst>
                <a:ext uri="{FF2B5EF4-FFF2-40B4-BE49-F238E27FC236}">
                  <a16:creationId xmlns:a16="http://schemas.microsoft.com/office/drawing/2014/main" id="{4B68A05B-A78B-4D59-8CF9-1900731A218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20800" y="5238750"/>
              <a:ext cx="1228725" cy="1619250"/>
            </a:xfrm>
            <a:custGeom>
              <a:avLst/>
              <a:gdLst/>
              <a:ahLst/>
              <a:cxnLst/>
              <a:rect l="0" t="0" r="r" b="b"/>
              <a:pathLst>
                <a:path w="774" h="1020">
                  <a:moveTo>
                    <a:pt x="0" y="0"/>
                  </a:moveTo>
                  <a:lnTo>
                    <a:pt x="740" y="1020"/>
                  </a:lnTo>
                  <a:lnTo>
                    <a:pt x="774" y="10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7" name="Freeform 9">
              <a:extLst>
                <a:ext uri="{FF2B5EF4-FFF2-40B4-BE49-F238E27FC236}">
                  <a16:creationId xmlns:a16="http://schemas.microsoft.com/office/drawing/2014/main" id="{84D57A01-C112-4FF2-B5ED-0B762AAD9CE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27188" y="5291138"/>
              <a:ext cx="1495425" cy="1566863"/>
            </a:xfrm>
            <a:custGeom>
              <a:avLst/>
              <a:gdLst/>
              <a:ahLst/>
              <a:cxnLst/>
              <a:rect l="0" t="0" r="r" b="b"/>
              <a:pathLst>
                <a:path w="942" h="987">
                  <a:moveTo>
                    <a:pt x="0" y="0"/>
                  </a:moveTo>
                  <a:lnTo>
                    <a:pt x="909" y="987"/>
                  </a:lnTo>
                  <a:lnTo>
                    <a:pt x="942" y="9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8" name="Freeform 10">
              <a:extLst>
                <a:ext uri="{FF2B5EF4-FFF2-40B4-BE49-F238E27FC236}">
                  <a16:creationId xmlns:a16="http://schemas.microsoft.com/office/drawing/2014/main" id="{6CCCCDF1-5D4F-4CA1-8400-DFBB96BB011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27188" y="5286375"/>
              <a:ext cx="2130425" cy="1571625"/>
            </a:xfrm>
            <a:custGeom>
              <a:avLst/>
              <a:gdLst/>
              <a:ahLst/>
              <a:cxnLst/>
              <a:rect l="0" t="0" r="r" b="b"/>
              <a:pathLst>
                <a:path w="1342" h="990">
                  <a:moveTo>
                    <a:pt x="0" y="3"/>
                  </a:moveTo>
                  <a:lnTo>
                    <a:pt x="942" y="990"/>
                  </a:lnTo>
                  <a:lnTo>
                    <a:pt x="1342" y="990"/>
                  </a:lnTo>
                  <a:lnTo>
                    <a:pt x="156" y="27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9" name="Freeform 11">
              <a:extLst>
                <a:ext uri="{FF2B5EF4-FFF2-40B4-BE49-F238E27FC236}">
                  <a16:creationId xmlns:a16="http://schemas.microsoft.com/office/drawing/2014/main" id="{20A090B2-5344-43CD-BC70-A6D44F15E80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20800" y="5238750"/>
              <a:ext cx="1695450" cy="1619250"/>
            </a:xfrm>
            <a:custGeom>
              <a:avLst/>
              <a:gdLst/>
              <a:ahLst/>
              <a:cxnLst/>
              <a:rect l="0" t="0" r="r" b="b"/>
              <a:pathLst>
                <a:path w="1068" h="1020">
                  <a:moveTo>
                    <a:pt x="1068" y="1020"/>
                  </a:moveTo>
                  <a:lnTo>
                    <a:pt x="184" y="60"/>
                  </a:lnTo>
                  <a:lnTo>
                    <a:pt x="154" y="27"/>
                  </a:lnTo>
                  <a:lnTo>
                    <a:pt x="157" y="27"/>
                  </a:lnTo>
                  <a:lnTo>
                    <a:pt x="157" y="24"/>
                  </a:lnTo>
                  <a:lnTo>
                    <a:pt x="154" y="24"/>
                  </a:lnTo>
                  <a:lnTo>
                    <a:pt x="0" y="0"/>
                  </a:lnTo>
                  <a:lnTo>
                    <a:pt x="0" y="0"/>
                  </a:lnTo>
                  <a:lnTo>
                    <a:pt x="774" y="1020"/>
                  </a:lnTo>
                  <a:lnTo>
                    <a:pt x="1068" y="102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688757E9-1926-41DB-95E6-6FC9BEBBA5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2763" y="704850"/>
            <a:ext cx="5260680" cy="1752599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l"/>
            <a:r>
              <a:rPr lang="en-US" sz="4000" b="1" dirty="0">
                <a:solidFill>
                  <a:srgbClr val="0046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Energy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1DFF42F-461A-486B-B375-B25E65C2F6B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57200" y="1990724"/>
            <a:ext cx="5260680" cy="3124201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marL="342900" indent="-342900" algn="l">
              <a:buFont typeface="Wingdings" panose="05000000000000000000" pitchFamily="2" charset="2"/>
              <a:buChar char="Ø"/>
            </a:pPr>
            <a:r>
              <a:rPr lang="en-US" sz="2000" b="0" i="0" u="none" strike="noStrike" baseline="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In 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2020</a:t>
            </a:r>
            <a:r>
              <a:rPr lang="en-US" sz="2000" b="0" i="0" u="none" strike="noStrike" baseline="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the United States was the world’s second-largest energy consumer in terms of total use</a:t>
            </a:r>
          </a:p>
          <a:p>
            <a:pPr marL="342900" indent="-342900" algn="l">
              <a:buFont typeface="Wingdings" panose="05000000000000000000" pitchFamily="2" charset="2"/>
              <a:buChar char="Ø"/>
            </a:pPr>
            <a:r>
              <a:rPr lang="en-US" sz="2000" b="0" i="0" u="none" strike="noStrike" baseline="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In 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2023 U.S. Energy primarily derived from Petroleum and Natural Gas.</a:t>
            </a:r>
            <a:endParaRPr lang="en-US" sz="2000" b="0" i="0" u="none" strike="noStrike" baseline="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39BC997-A37D-4D03-9FDF-FDBB5BA1C810}"/>
              </a:ext>
            </a:extLst>
          </p:cNvPr>
          <p:cNvSpPr txBox="1"/>
          <p:nvPr/>
        </p:nvSpPr>
        <p:spPr>
          <a:xfrm>
            <a:off x="3408480" y="6529001"/>
            <a:ext cx="38451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i="1" dirty="0"/>
              <a:t>Alexis Brown - 2015 NPG Photo Scholarship Contest Winner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86171561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76000"/>
                <a:satMod val="180000"/>
              </a:schemeClr>
              <a:schemeClr val="bg2">
                <a:tint val="80000"/>
                <a:satMod val="120000"/>
                <a:lumMod val="180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Group 35">
            <a:extLst>
              <a:ext uri="{FF2B5EF4-FFF2-40B4-BE49-F238E27FC236}">
                <a16:creationId xmlns:a16="http://schemas.microsoft.com/office/drawing/2014/main" id="{260ACC13-B825-49F3-93DE-C8B8F2FA37A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50812" y="0"/>
            <a:ext cx="2436813" cy="6858001"/>
            <a:chOff x="1320800" y="0"/>
            <a:chExt cx="2436813" cy="6858001"/>
          </a:xfrm>
        </p:grpSpPr>
        <p:sp>
          <p:nvSpPr>
            <p:cNvPr id="37" name="Freeform 6">
              <a:extLst>
                <a:ext uri="{FF2B5EF4-FFF2-40B4-BE49-F238E27FC236}">
                  <a16:creationId xmlns:a16="http://schemas.microsoft.com/office/drawing/2014/main" id="{F947B31F-CA03-4793-845D-FD86BABC1A1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27188" y="0"/>
              <a:ext cx="1122363" cy="5329238"/>
            </a:xfrm>
            <a:custGeom>
              <a:avLst/>
              <a:gdLst/>
              <a:ahLst/>
              <a:cxnLst/>
              <a:rect l="0" t="0" r="r" b="b"/>
              <a:pathLst>
                <a:path w="707" h="3357">
                  <a:moveTo>
                    <a:pt x="0" y="3330"/>
                  </a:moveTo>
                  <a:lnTo>
                    <a:pt x="156" y="3357"/>
                  </a:lnTo>
                  <a:lnTo>
                    <a:pt x="707" y="0"/>
                  </a:lnTo>
                  <a:lnTo>
                    <a:pt x="547" y="0"/>
                  </a:lnTo>
                  <a:lnTo>
                    <a:pt x="0" y="333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" name="Freeform 7">
              <a:extLst>
                <a:ext uri="{FF2B5EF4-FFF2-40B4-BE49-F238E27FC236}">
                  <a16:creationId xmlns:a16="http://schemas.microsoft.com/office/drawing/2014/main" id="{DCDDE94D-F78C-4A48-AEA6-E922FC99A15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20800" y="0"/>
              <a:ext cx="1117600" cy="5276850"/>
            </a:xfrm>
            <a:custGeom>
              <a:avLst/>
              <a:gdLst/>
              <a:ahLst/>
              <a:cxnLst/>
              <a:rect l="0" t="0" r="r" b="b"/>
              <a:pathLst>
                <a:path w="704" h="3324">
                  <a:moveTo>
                    <a:pt x="704" y="0"/>
                  </a:moveTo>
                  <a:lnTo>
                    <a:pt x="545" y="0"/>
                  </a:lnTo>
                  <a:lnTo>
                    <a:pt x="0" y="3300"/>
                  </a:lnTo>
                  <a:lnTo>
                    <a:pt x="157" y="3324"/>
                  </a:lnTo>
                  <a:lnTo>
                    <a:pt x="704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" name="Freeform 8">
              <a:extLst>
                <a:ext uri="{FF2B5EF4-FFF2-40B4-BE49-F238E27FC236}">
                  <a16:creationId xmlns:a16="http://schemas.microsoft.com/office/drawing/2014/main" id="{3445A886-F3CA-4DE4-90D7-535F9707B79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20800" y="5238750"/>
              <a:ext cx="1228725" cy="1619250"/>
            </a:xfrm>
            <a:custGeom>
              <a:avLst/>
              <a:gdLst/>
              <a:ahLst/>
              <a:cxnLst/>
              <a:rect l="0" t="0" r="r" b="b"/>
              <a:pathLst>
                <a:path w="774" h="1020">
                  <a:moveTo>
                    <a:pt x="0" y="0"/>
                  </a:moveTo>
                  <a:lnTo>
                    <a:pt x="740" y="1020"/>
                  </a:lnTo>
                  <a:lnTo>
                    <a:pt x="774" y="10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Freeform 9">
              <a:extLst>
                <a:ext uri="{FF2B5EF4-FFF2-40B4-BE49-F238E27FC236}">
                  <a16:creationId xmlns:a16="http://schemas.microsoft.com/office/drawing/2014/main" id="{A8999CB6-C053-418B-AE37-E470804D251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27188" y="5291138"/>
              <a:ext cx="1495425" cy="1566863"/>
            </a:xfrm>
            <a:custGeom>
              <a:avLst/>
              <a:gdLst/>
              <a:ahLst/>
              <a:cxnLst/>
              <a:rect l="0" t="0" r="r" b="b"/>
              <a:pathLst>
                <a:path w="942" h="987">
                  <a:moveTo>
                    <a:pt x="0" y="0"/>
                  </a:moveTo>
                  <a:lnTo>
                    <a:pt x="909" y="987"/>
                  </a:lnTo>
                  <a:lnTo>
                    <a:pt x="942" y="9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" name="Freeform 10">
              <a:extLst>
                <a:ext uri="{FF2B5EF4-FFF2-40B4-BE49-F238E27FC236}">
                  <a16:creationId xmlns:a16="http://schemas.microsoft.com/office/drawing/2014/main" id="{81EA3E26-BFCD-4396-AE8A-2A9828BFFBA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27188" y="5286375"/>
              <a:ext cx="2130425" cy="1571625"/>
            </a:xfrm>
            <a:custGeom>
              <a:avLst/>
              <a:gdLst/>
              <a:ahLst/>
              <a:cxnLst/>
              <a:rect l="0" t="0" r="r" b="b"/>
              <a:pathLst>
                <a:path w="1342" h="990">
                  <a:moveTo>
                    <a:pt x="0" y="3"/>
                  </a:moveTo>
                  <a:lnTo>
                    <a:pt x="942" y="990"/>
                  </a:lnTo>
                  <a:lnTo>
                    <a:pt x="1342" y="990"/>
                  </a:lnTo>
                  <a:lnTo>
                    <a:pt x="156" y="27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" name="Freeform 11">
              <a:extLst>
                <a:ext uri="{FF2B5EF4-FFF2-40B4-BE49-F238E27FC236}">
                  <a16:creationId xmlns:a16="http://schemas.microsoft.com/office/drawing/2014/main" id="{5F9BC582-73A6-4D8A-8738-E3647648935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20800" y="5238750"/>
              <a:ext cx="1695450" cy="1619250"/>
            </a:xfrm>
            <a:custGeom>
              <a:avLst/>
              <a:gdLst/>
              <a:ahLst/>
              <a:cxnLst/>
              <a:rect l="0" t="0" r="r" b="b"/>
              <a:pathLst>
                <a:path w="1068" h="1020">
                  <a:moveTo>
                    <a:pt x="1068" y="1020"/>
                  </a:moveTo>
                  <a:lnTo>
                    <a:pt x="184" y="60"/>
                  </a:lnTo>
                  <a:lnTo>
                    <a:pt x="154" y="27"/>
                  </a:lnTo>
                  <a:lnTo>
                    <a:pt x="157" y="27"/>
                  </a:lnTo>
                  <a:lnTo>
                    <a:pt x="157" y="24"/>
                  </a:lnTo>
                  <a:lnTo>
                    <a:pt x="154" y="24"/>
                  </a:lnTo>
                  <a:lnTo>
                    <a:pt x="0" y="0"/>
                  </a:lnTo>
                  <a:lnTo>
                    <a:pt x="0" y="0"/>
                  </a:lnTo>
                  <a:lnTo>
                    <a:pt x="774" y="1020"/>
                  </a:lnTo>
                  <a:lnTo>
                    <a:pt x="1068" y="102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</p:grpSp>
      <p:sp useBgFill="1">
        <p:nvSpPr>
          <p:cNvPr id="44" name="Rectangle 43">
            <a:extLst>
              <a:ext uri="{FF2B5EF4-FFF2-40B4-BE49-F238E27FC236}">
                <a16:creationId xmlns:a16="http://schemas.microsoft.com/office/drawing/2014/main" id="{85428F22-76B3-4107-AADE-3F9EC95FD32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6" name="Group 45">
            <a:extLst>
              <a:ext uri="{FF2B5EF4-FFF2-40B4-BE49-F238E27FC236}">
                <a16:creationId xmlns:a16="http://schemas.microsoft.com/office/drawing/2014/main" id="{5346FBCF-5353-4172-96F5-4B7EB07777C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2290265" y="-12875"/>
            <a:ext cx="2604396" cy="6890194"/>
            <a:chOff x="2199787" y="-12875"/>
            <a:chExt cx="2679011" cy="6890194"/>
          </a:xfrm>
        </p:grpSpPr>
        <p:sp useBgFill="1">
          <p:nvSpPr>
            <p:cNvPr id="47" name="Rectangle 19">
              <a:extLst>
                <a:ext uri="{FF2B5EF4-FFF2-40B4-BE49-F238E27FC236}">
                  <a16:creationId xmlns:a16="http://schemas.microsoft.com/office/drawing/2014/main" id="{343F3E6D-808D-43AD-9485-AD0014BEAE2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white">
            <a:xfrm>
              <a:off x="2199787" y="-12875"/>
              <a:ext cx="2679011" cy="5301468"/>
            </a:xfrm>
            <a:custGeom>
              <a:avLst/>
              <a:gdLst>
                <a:gd name="connsiteX0" fmla="*/ 0 w 2570017"/>
                <a:gd name="connsiteY0" fmla="*/ 0 h 2554287"/>
                <a:gd name="connsiteX1" fmla="*/ 2570017 w 2570017"/>
                <a:gd name="connsiteY1" fmla="*/ 0 h 2554287"/>
                <a:gd name="connsiteX2" fmla="*/ 2570017 w 2570017"/>
                <a:gd name="connsiteY2" fmla="*/ 2554287 h 2554287"/>
                <a:gd name="connsiteX3" fmla="*/ 0 w 2570017"/>
                <a:gd name="connsiteY3" fmla="*/ 2554287 h 2554287"/>
                <a:gd name="connsiteX4" fmla="*/ 0 w 2570017"/>
                <a:gd name="connsiteY4" fmla="*/ 0 h 2554287"/>
                <a:gd name="connsiteX0" fmla="*/ 904009 w 2570017"/>
                <a:gd name="connsiteY0" fmla="*/ 0 h 2554287"/>
                <a:gd name="connsiteX1" fmla="*/ 2570017 w 2570017"/>
                <a:gd name="connsiteY1" fmla="*/ 0 h 2554287"/>
                <a:gd name="connsiteX2" fmla="*/ 2570017 w 2570017"/>
                <a:gd name="connsiteY2" fmla="*/ 2554287 h 2554287"/>
                <a:gd name="connsiteX3" fmla="*/ 0 w 2570017"/>
                <a:gd name="connsiteY3" fmla="*/ 2554287 h 2554287"/>
                <a:gd name="connsiteX4" fmla="*/ 904009 w 2570017"/>
                <a:gd name="connsiteY4" fmla="*/ 0 h 2554287"/>
                <a:gd name="connsiteX0" fmla="*/ 644236 w 2570017"/>
                <a:gd name="connsiteY0" fmla="*/ 10391 h 2554287"/>
                <a:gd name="connsiteX1" fmla="*/ 2570017 w 2570017"/>
                <a:gd name="connsiteY1" fmla="*/ 0 h 2554287"/>
                <a:gd name="connsiteX2" fmla="*/ 2570017 w 2570017"/>
                <a:gd name="connsiteY2" fmla="*/ 2554287 h 2554287"/>
                <a:gd name="connsiteX3" fmla="*/ 0 w 2570017"/>
                <a:gd name="connsiteY3" fmla="*/ 2554287 h 2554287"/>
                <a:gd name="connsiteX4" fmla="*/ 644236 w 2570017"/>
                <a:gd name="connsiteY4" fmla="*/ 10391 h 2554287"/>
                <a:gd name="connsiteX0" fmla="*/ 633845 w 2570017"/>
                <a:gd name="connsiteY0" fmla="*/ 0 h 2554287"/>
                <a:gd name="connsiteX1" fmla="*/ 2570017 w 2570017"/>
                <a:gd name="connsiteY1" fmla="*/ 0 h 2554287"/>
                <a:gd name="connsiteX2" fmla="*/ 2570017 w 2570017"/>
                <a:gd name="connsiteY2" fmla="*/ 2554287 h 2554287"/>
                <a:gd name="connsiteX3" fmla="*/ 0 w 2570017"/>
                <a:gd name="connsiteY3" fmla="*/ 2554287 h 2554287"/>
                <a:gd name="connsiteX4" fmla="*/ 633845 w 2570017"/>
                <a:gd name="connsiteY4" fmla="*/ 0 h 2554287"/>
                <a:gd name="connsiteX0" fmla="*/ 675409 w 2611581"/>
                <a:gd name="connsiteY0" fmla="*/ 0 h 2554287"/>
                <a:gd name="connsiteX1" fmla="*/ 2611581 w 2611581"/>
                <a:gd name="connsiteY1" fmla="*/ 0 h 2554287"/>
                <a:gd name="connsiteX2" fmla="*/ 2611581 w 2611581"/>
                <a:gd name="connsiteY2" fmla="*/ 2554287 h 2554287"/>
                <a:gd name="connsiteX3" fmla="*/ 0 w 2611581"/>
                <a:gd name="connsiteY3" fmla="*/ 2554287 h 2554287"/>
                <a:gd name="connsiteX4" fmla="*/ 675409 w 2611581"/>
                <a:gd name="connsiteY4" fmla="*/ 0 h 2554287"/>
                <a:gd name="connsiteX0" fmla="*/ 650979 w 2587151"/>
                <a:gd name="connsiteY0" fmla="*/ 0 h 2554287"/>
                <a:gd name="connsiteX1" fmla="*/ 2587151 w 2587151"/>
                <a:gd name="connsiteY1" fmla="*/ 0 h 2554287"/>
                <a:gd name="connsiteX2" fmla="*/ 2587151 w 2587151"/>
                <a:gd name="connsiteY2" fmla="*/ 2554287 h 2554287"/>
                <a:gd name="connsiteX3" fmla="*/ 0 w 2587151"/>
                <a:gd name="connsiteY3" fmla="*/ 2548595 h 2554287"/>
                <a:gd name="connsiteX4" fmla="*/ 650979 w 2587151"/>
                <a:gd name="connsiteY4" fmla="*/ 0 h 2554287"/>
                <a:gd name="connsiteX0" fmla="*/ 730379 w 2587151"/>
                <a:gd name="connsiteY0" fmla="*/ 5692 h 2554287"/>
                <a:gd name="connsiteX1" fmla="*/ 2587151 w 2587151"/>
                <a:gd name="connsiteY1" fmla="*/ 0 h 2554287"/>
                <a:gd name="connsiteX2" fmla="*/ 2587151 w 2587151"/>
                <a:gd name="connsiteY2" fmla="*/ 2554287 h 2554287"/>
                <a:gd name="connsiteX3" fmla="*/ 0 w 2587151"/>
                <a:gd name="connsiteY3" fmla="*/ 2548595 h 2554287"/>
                <a:gd name="connsiteX4" fmla="*/ 730379 w 2587151"/>
                <a:gd name="connsiteY4" fmla="*/ 5692 h 2554287"/>
                <a:gd name="connsiteX0" fmla="*/ 864750 w 2587151"/>
                <a:gd name="connsiteY0" fmla="*/ 2847 h 2554287"/>
                <a:gd name="connsiteX1" fmla="*/ 2587151 w 2587151"/>
                <a:gd name="connsiteY1" fmla="*/ 0 h 2554287"/>
                <a:gd name="connsiteX2" fmla="*/ 2587151 w 2587151"/>
                <a:gd name="connsiteY2" fmla="*/ 2554287 h 2554287"/>
                <a:gd name="connsiteX3" fmla="*/ 0 w 2587151"/>
                <a:gd name="connsiteY3" fmla="*/ 2548595 h 2554287"/>
                <a:gd name="connsiteX4" fmla="*/ 864750 w 2587151"/>
                <a:gd name="connsiteY4" fmla="*/ 2847 h 2554287"/>
                <a:gd name="connsiteX0" fmla="*/ 883073 w 2587151"/>
                <a:gd name="connsiteY0" fmla="*/ 1 h 2554287"/>
                <a:gd name="connsiteX1" fmla="*/ 2587151 w 2587151"/>
                <a:gd name="connsiteY1" fmla="*/ 0 h 2554287"/>
                <a:gd name="connsiteX2" fmla="*/ 2587151 w 2587151"/>
                <a:gd name="connsiteY2" fmla="*/ 2554287 h 2554287"/>
                <a:gd name="connsiteX3" fmla="*/ 0 w 2587151"/>
                <a:gd name="connsiteY3" fmla="*/ 2548595 h 2554287"/>
                <a:gd name="connsiteX4" fmla="*/ 883073 w 2587151"/>
                <a:gd name="connsiteY4" fmla="*/ 1 h 2554287"/>
                <a:gd name="connsiteX0" fmla="*/ 895288 w 2599366"/>
                <a:gd name="connsiteY0" fmla="*/ 1 h 2554287"/>
                <a:gd name="connsiteX1" fmla="*/ 2599366 w 2599366"/>
                <a:gd name="connsiteY1" fmla="*/ 0 h 2554287"/>
                <a:gd name="connsiteX2" fmla="*/ 2599366 w 2599366"/>
                <a:gd name="connsiteY2" fmla="*/ 2554287 h 2554287"/>
                <a:gd name="connsiteX3" fmla="*/ 0 w 2599366"/>
                <a:gd name="connsiteY3" fmla="*/ 2542904 h 2554287"/>
                <a:gd name="connsiteX4" fmla="*/ 895288 w 2599366"/>
                <a:gd name="connsiteY4" fmla="*/ 1 h 2554287"/>
                <a:gd name="connsiteX0" fmla="*/ 895288 w 2599366"/>
                <a:gd name="connsiteY0" fmla="*/ 1 h 2554287"/>
                <a:gd name="connsiteX1" fmla="*/ 2599366 w 2599366"/>
                <a:gd name="connsiteY1" fmla="*/ 0 h 2554287"/>
                <a:gd name="connsiteX2" fmla="*/ 2599366 w 2599366"/>
                <a:gd name="connsiteY2" fmla="*/ 2554287 h 2554287"/>
                <a:gd name="connsiteX3" fmla="*/ 0 w 2599366"/>
                <a:gd name="connsiteY3" fmla="*/ 2542904 h 2554287"/>
                <a:gd name="connsiteX4" fmla="*/ 895288 w 2599366"/>
                <a:gd name="connsiteY4" fmla="*/ 1 h 2554287"/>
                <a:gd name="connsiteX0" fmla="*/ 895288 w 2611581"/>
                <a:gd name="connsiteY0" fmla="*/ 1 h 2565670"/>
                <a:gd name="connsiteX1" fmla="*/ 2599366 w 2611581"/>
                <a:gd name="connsiteY1" fmla="*/ 0 h 2565670"/>
                <a:gd name="connsiteX2" fmla="*/ 2611581 w 2611581"/>
                <a:gd name="connsiteY2" fmla="*/ 2565670 h 2565670"/>
                <a:gd name="connsiteX3" fmla="*/ 0 w 2611581"/>
                <a:gd name="connsiteY3" fmla="*/ 2542904 h 2565670"/>
                <a:gd name="connsiteX4" fmla="*/ 895288 w 2611581"/>
                <a:gd name="connsiteY4" fmla="*/ 1 h 2565670"/>
                <a:gd name="connsiteX0" fmla="*/ 895288 w 2611581"/>
                <a:gd name="connsiteY0" fmla="*/ 1 h 2565670"/>
                <a:gd name="connsiteX1" fmla="*/ 2599366 w 2611581"/>
                <a:gd name="connsiteY1" fmla="*/ 0 h 2565670"/>
                <a:gd name="connsiteX2" fmla="*/ 2611581 w 2611581"/>
                <a:gd name="connsiteY2" fmla="*/ 2565670 h 2565670"/>
                <a:gd name="connsiteX3" fmla="*/ 0 w 2611581"/>
                <a:gd name="connsiteY3" fmla="*/ 2542904 h 2565670"/>
                <a:gd name="connsiteX4" fmla="*/ 895288 w 2611581"/>
                <a:gd name="connsiteY4" fmla="*/ 1 h 2565670"/>
                <a:gd name="connsiteX0" fmla="*/ 895288 w 2611581"/>
                <a:gd name="connsiteY0" fmla="*/ 1 h 2565670"/>
                <a:gd name="connsiteX1" fmla="*/ 2599366 w 2611581"/>
                <a:gd name="connsiteY1" fmla="*/ 0 h 2565670"/>
                <a:gd name="connsiteX2" fmla="*/ 2611581 w 2611581"/>
                <a:gd name="connsiteY2" fmla="*/ 2565670 h 2565670"/>
                <a:gd name="connsiteX3" fmla="*/ 0 w 2611581"/>
                <a:gd name="connsiteY3" fmla="*/ 2545750 h 2565670"/>
                <a:gd name="connsiteX4" fmla="*/ 895288 w 2611581"/>
                <a:gd name="connsiteY4" fmla="*/ 1 h 2565670"/>
                <a:gd name="connsiteX0" fmla="*/ 1544433 w 3260726"/>
                <a:gd name="connsiteY0" fmla="*/ 1 h 2565670"/>
                <a:gd name="connsiteX1" fmla="*/ 3248511 w 3260726"/>
                <a:gd name="connsiteY1" fmla="*/ 0 h 2565670"/>
                <a:gd name="connsiteX2" fmla="*/ 3260726 w 3260726"/>
                <a:gd name="connsiteY2" fmla="*/ 2565670 h 2565670"/>
                <a:gd name="connsiteX3" fmla="*/ 0 w 3260726"/>
                <a:gd name="connsiteY3" fmla="*/ 2521058 h 2565670"/>
                <a:gd name="connsiteX4" fmla="*/ 1544433 w 3260726"/>
                <a:gd name="connsiteY4" fmla="*/ 1 h 2565670"/>
                <a:gd name="connsiteX0" fmla="*/ 921784 w 3260726"/>
                <a:gd name="connsiteY0" fmla="*/ 12347 h 2565670"/>
                <a:gd name="connsiteX1" fmla="*/ 3248511 w 3260726"/>
                <a:gd name="connsiteY1" fmla="*/ 0 h 2565670"/>
                <a:gd name="connsiteX2" fmla="*/ 3260726 w 3260726"/>
                <a:gd name="connsiteY2" fmla="*/ 2565670 h 2565670"/>
                <a:gd name="connsiteX3" fmla="*/ 0 w 3260726"/>
                <a:gd name="connsiteY3" fmla="*/ 2521058 h 2565670"/>
                <a:gd name="connsiteX4" fmla="*/ 921784 w 3260726"/>
                <a:gd name="connsiteY4" fmla="*/ 12347 h 2565670"/>
                <a:gd name="connsiteX0" fmla="*/ 921784 w 3260726"/>
                <a:gd name="connsiteY0" fmla="*/ 12347 h 2565670"/>
                <a:gd name="connsiteX1" fmla="*/ 2321160 w 3260726"/>
                <a:gd name="connsiteY1" fmla="*/ 0 h 2565670"/>
                <a:gd name="connsiteX2" fmla="*/ 3260726 w 3260726"/>
                <a:gd name="connsiteY2" fmla="*/ 2565670 h 2565670"/>
                <a:gd name="connsiteX3" fmla="*/ 0 w 3260726"/>
                <a:gd name="connsiteY3" fmla="*/ 2521058 h 2565670"/>
                <a:gd name="connsiteX4" fmla="*/ 921784 w 3260726"/>
                <a:gd name="connsiteY4" fmla="*/ 12347 h 2565670"/>
                <a:gd name="connsiteX0" fmla="*/ 921784 w 2322228"/>
                <a:gd name="connsiteY0" fmla="*/ 12347 h 2565670"/>
                <a:gd name="connsiteX1" fmla="*/ 2321160 w 2322228"/>
                <a:gd name="connsiteY1" fmla="*/ 0 h 2565670"/>
                <a:gd name="connsiteX2" fmla="*/ 2320129 w 2322228"/>
                <a:gd name="connsiteY2" fmla="*/ 2565670 h 2565670"/>
                <a:gd name="connsiteX3" fmla="*/ 0 w 2322228"/>
                <a:gd name="connsiteY3" fmla="*/ 2521058 h 2565670"/>
                <a:gd name="connsiteX4" fmla="*/ 921784 w 2322228"/>
                <a:gd name="connsiteY4" fmla="*/ 12347 h 2565670"/>
                <a:gd name="connsiteX0" fmla="*/ 921784 w 2322228"/>
                <a:gd name="connsiteY0" fmla="*/ 0 h 2571841"/>
                <a:gd name="connsiteX1" fmla="*/ 2321160 w 2322228"/>
                <a:gd name="connsiteY1" fmla="*/ 6171 h 2571841"/>
                <a:gd name="connsiteX2" fmla="*/ 2320129 w 2322228"/>
                <a:gd name="connsiteY2" fmla="*/ 2571841 h 2571841"/>
                <a:gd name="connsiteX3" fmla="*/ 0 w 2322228"/>
                <a:gd name="connsiteY3" fmla="*/ 2527229 h 2571841"/>
                <a:gd name="connsiteX4" fmla="*/ 921784 w 2322228"/>
                <a:gd name="connsiteY4" fmla="*/ 0 h 2571841"/>
                <a:gd name="connsiteX0" fmla="*/ 921784 w 2611583"/>
                <a:gd name="connsiteY0" fmla="*/ 0 h 2540977"/>
                <a:gd name="connsiteX1" fmla="*/ 2321160 w 2611583"/>
                <a:gd name="connsiteY1" fmla="*/ 6171 h 2540977"/>
                <a:gd name="connsiteX2" fmla="*/ 2611583 w 2611583"/>
                <a:gd name="connsiteY2" fmla="*/ 2540977 h 2540977"/>
                <a:gd name="connsiteX3" fmla="*/ 0 w 2611583"/>
                <a:gd name="connsiteY3" fmla="*/ 2527229 h 2540977"/>
                <a:gd name="connsiteX4" fmla="*/ 921784 w 2611583"/>
                <a:gd name="connsiteY4" fmla="*/ 0 h 2540977"/>
                <a:gd name="connsiteX0" fmla="*/ 921784 w 2611583"/>
                <a:gd name="connsiteY0" fmla="*/ 2 h 2540979"/>
                <a:gd name="connsiteX1" fmla="*/ 2572870 w 2611583"/>
                <a:gd name="connsiteY1" fmla="*/ 0 h 2540979"/>
                <a:gd name="connsiteX2" fmla="*/ 2611583 w 2611583"/>
                <a:gd name="connsiteY2" fmla="*/ 2540979 h 2540979"/>
                <a:gd name="connsiteX3" fmla="*/ 0 w 2611583"/>
                <a:gd name="connsiteY3" fmla="*/ 2527231 h 2540979"/>
                <a:gd name="connsiteX4" fmla="*/ 921784 w 2611583"/>
                <a:gd name="connsiteY4" fmla="*/ 2 h 2540979"/>
                <a:gd name="connsiteX0" fmla="*/ 921784 w 2705467"/>
                <a:gd name="connsiteY0" fmla="*/ 0 h 2540977"/>
                <a:gd name="connsiteX1" fmla="*/ 2705349 w 2705467"/>
                <a:gd name="connsiteY1" fmla="*/ 6171 h 2540977"/>
                <a:gd name="connsiteX2" fmla="*/ 2611583 w 2705467"/>
                <a:gd name="connsiteY2" fmla="*/ 2540977 h 2540977"/>
                <a:gd name="connsiteX3" fmla="*/ 0 w 2705467"/>
                <a:gd name="connsiteY3" fmla="*/ 2527229 h 2540977"/>
                <a:gd name="connsiteX4" fmla="*/ 921784 w 2705467"/>
                <a:gd name="connsiteY4" fmla="*/ 0 h 2540977"/>
                <a:gd name="connsiteX0" fmla="*/ 921784 w 2718702"/>
                <a:gd name="connsiteY0" fmla="*/ 2 h 2540979"/>
                <a:gd name="connsiteX1" fmla="*/ 2718597 w 2718702"/>
                <a:gd name="connsiteY1" fmla="*/ 0 h 2540979"/>
                <a:gd name="connsiteX2" fmla="*/ 2611583 w 2718702"/>
                <a:gd name="connsiteY2" fmla="*/ 2540979 h 2540979"/>
                <a:gd name="connsiteX3" fmla="*/ 0 w 2718702"/>
                <a:gd name="connsiteY3" fmla="*/ 2527231 h 2540979"/>
                <a:gd name="connsiteX4" fmla="*/ 921784 w 2718702"/>
                <a:gd name="connsiteY4" fmla="*/ 2 h 2540979"/>
                <a:gd name="connsiteX0" fmla="*/ 921784 w 2679012"/>
                <a:gd name="connsiteY0" fmla="*/ 0 h 2540977"/>
                <a:gd name="connsiteX1" fmla="*/ 2678853 w 2679012"/>
                <a:gd name="connsiteY1" fmla="*/ 6171 h 2540977"/>
                <a:gd name="connsiteX2" fmla="*/ 2611583 w 2679012"/>
                <a:gd name="connsiteY2" fmla="*/ 2540977 h 2540977"/>
                <a:gd name="connsiteX3" fmla="*/ 0 w 2679012"/>
                <a:gd name="connsiteY3" fmla="*/ 2527229 h 2540977"/>
                <a:gd name="connsiteX4" fmla="*/ 921784 w 2679012"/>
                <a:gd name="connsiteY4" fmla="*/ 0 h 2540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79012" h="2540977">
                  <a:moveTo>
                    <a:pt x="921784" y="0"/>
                  </a:moveTo>
                  <a:lnTo>
                    <a:pt x="2678853" y="6171"/>
                  </a:lnTo>
                  <a:cubicBezTo>
                    <a:pt x="2682925" y="861394"/>
                    <a:pt x="2607511" y="1685754"/>
                    <a:pt x="2611583" y="2540977"/>
                  </a:cubicBezTo>
                  <a:lnTo>
                    <a:pt x="0" y="2527229"/>
                  </a:lnTo>
                  <a:lnTo>
                    <a:pt x="921784" y="0"/>
                  </a:lnTo>
                  <a:close/>
                </a:path>
              </a:pathLst>
            </a:custGeom>
            <a:blipFill rotWithShape="0">
              <a:blip r:embed="rId2">
                <a:duotone>
                  <a:schemeClr val="bg2">
                    <a:shade val="76000"/>
                    <a:satMod val="180000"/>
                  </a:schemeClr>
                  <a:schemeClr val="bg2">
                    <a:tint val="80000"/>
                    <a:satMod val="120000"/>
                    <a:lumMod val="180000"/>
                  </a:schemeClr>
                </a:duotone>
              </a:blip>
              <a:stretch>
                <a:fillRect l="-114598" r="-265621" b="-28686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 useBgFill="1">
          <p:nvSpPr>
            <p:cNvPr id="48" name="Rectangle 20">
              <a:extLst>
                <a:ext uri="{FF2B5EF4-FFF2-40B4-BE49-F238E27FC236}">
                  <a16:creationId xmlns:a16="http://schemas.microsoft.com/office/drawing/2014/main" id="{03DB1AC6-5430-4CD3-BD83-86E675A11A3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white">
            <a:xfrm>
              <a:off x="2211875" y="5257482"/>
              <a:ext cx="2586931" cy="1619837"/>
            </a:xfrm>
            <a:custGeom>
              <a:avLst/>
              <a:gdLst>
                <a:gd name="connsiteX0" fmla="*/ 0 w 2611581"/>
                <a:gd name="connsiteY0" fmla="*/ 0 h 4303713"/>
                <a:gd name="connsiteX1" fmla="*/ 2611581 w 2611581"/>
                <a:gd name="connsiteY1" fmla="*/ 0 h 4303713"/>
                <a:gd name="connsiteX2" fmla="*/ 2611581 w 2611581"/>
                <a:gd name="connsiteY2" fmla="*/ 4303713 h 4303713"/>
                <a:gd name="connsiteX3" fmla="*/ 0 w 2611581"/>
                <a:gd name="connsiteY3" fmla="*/ 4303713 h 4303713"/>
                <a:gd name="connsiteX4" fmla="*/ 0 w 2611581"/>
                <a:gd name="connsiteY4" fmla="*/ 0 h 4303713"/>
                <a:gd name="connsiteX0" fmla="*/ 0 w 2611581"/>
                <a:gd name="connsiteY0" fmla="*/ 0 h 4314104"/>
                <a:gd name="connsiteX1" fmla="*/ 2611581 w 2611581"/>
                <a:gd name="connsiteY1" fmla="*/ 0 h 4314104"/>
                <a:gd name="connsiteX2" fmla="*/ 2611581 w 2611581"/>
                <a:gd name="connsiteY2" fmla="*/ 4303713 h 4314104"/>
                <a:gd name="connsiteX3" fmla="*/ 1693718 w 2611581"/>
                <a:gd name="connsiteY3" fmla="*/ 4314104 h 4314104"/>
                <a:gd name="connsiteX4" fmla="*/ 0 w 2611581"/>
                <a:gd name="connsiteY4" fmla="*/ 0 h 4314104"/>
                <a:gd name="connsiteX0" fmla="*/ 0 w 2611581"/>
                <a:gd name="connsiteY0" fmla="*/ 0 h 4314104"/>
                <a:gd name="connsiteX1" fmla="*/ 2611581 w 2611581"/>
                <a:gd name="connsiteY1" fmla="*/ 0 h 4314104"/>
                <a:gd name="connsiteX2" fmla="*/ 2611581 w 2611581"/>
                <a:gd name="connsiteY2" fmla="*/ 4303713 h 4314104"/>
                <a:gd name="connsiteX3" fmla="*/ 1963882 w 2611581"/>
                <a:gd name="connsiteY3" fmla="*/ 4314104 h 4314104"/>
                <a:gd name="connsiteX4" fmla="*/ 0 w 2611581"/>
                <a:gd name="connsiteY4" fmla="*/ 0 h 4314104"/>
                <a:gd name="connsiteX0" fmla="*/ 0 w 2611581"/>
                <a:gd name="connsiteY0" fmla="*/ 0 h 4303713"/>
                <a:gd name="connsiteX1" fmla="*/ 2611581 w 2611581"/>
                <a:gd name="connsiteY1" fmla="*/ 0 h 4303713"/>
                <a:gd name="connsiteX2" fmla="*/ 2611581 w 2611581"/>
                <a:gd name="connsiteY2" fmla="*/ 4303713 h 4303713"/>
                <a:gd name="connsiteX3" fmla="*/ 2213264 w 2611581"/>
                <a:gd name="connsiteY3" fmla="*/ 4293322 h 4303713"/>
                <a:gd name="connsiteX4" fmla="*/ 0 w 2611581"/>
                <a:gd name="connsiteY4" fmla="*/ 0 h 4303713"/>
                <a:gd name="connsiteX0" fmla="*/ 0 w 2611581"/>
                <a:gd name="connsiteY0" fmla="*/ 0 h 4303713"/>
                <a:gd name="connsiteX1" fmla="*/ 2611581 w 2611581"/>
                <a:gd name="connsiteY1" fmla="*/ 0 h 4303713"/>
                <a:gd name="connsiteX2" fmla="*/ 2611581 w 2611581"/>
                <a:gd name="connsiteY2" fmla="*/ 4303713 h 4303713"/>
                <a:gd name="connsiteX3" fmla="*/ 2171701 w 2611581"/>
                <a:gd name="connsiteY3" fmla="*/ 3638695 h 4303713"/>
                <a:gd name="connsiteX4" fmla="*/ 0 w 2611581"/>
                <a:gd name="connsiteY4" fmla="*/ 0 h 4303713"/>
                <a:gd name="connsiteX0" fmla="*/ 0 w 2720934"/>
                <a:gd name="connsiteY0" fmla="*/ 268283 h 4303713"/>
                <a:gd name="connsiteX1" fmla="*/ 2720934 w 2720934"/>
                <a:gd name="connsiteY1" fmla="*/ 0 h 4303713"/>
                <a:gd name="connsiteX2" fmla="*/ 2720934 w 2720934"/>
                <a:gd name="connsiteY2" fmla="*/ 4303713 h 4303713"/>
                <a:gd name="connsiteX3" fmla="*/ 2281054 w 2720934"/>
                <a:gd name="connsiteY3" fmla="*/ 3638695 h 4303713"/>
                <a:gd name="connsiteX4" fmla="*/ 0 w 2720934"/>
                <a:gd name="connsiteY4" fmla="*/ 268283 h 4303713"/>
                <a:gd name="connsiteX0" fmla="*/ 0 w 2720934"/>
                <a:gd name="connsiteY0" fmla="*/ 268283 h 4303713"/>
                <a:gd name="connsiteX1" fmla="*/ 2720934 w 2720934"/>
                <a:gd name="connsiteY1" fmla="*/ 0 h 4303713"/>
                <a:gd name="connsiteX2" fmla="*/ 2720934 w 2720934"/>
                <a:gd name="connsiteY2" fmla="*/ 4303713 h 4303713"/>
                <a:gd name="connsiteX3" fmla="*/ 2264231 w 2720934"/>
                <a:gd name="connsiteY3" fmla="*/ 3717600 h 4303713"/>
                <a:gd name="connsiteX4" fmla="*/ 0 w 2720934"/>
                <a:gd name="connsiteY4" fmla="*/ 268283 h 4303713"/>
                <a:gd name="connsiteX0" fmla="*/ 0 w 2720934"/>
                <a:gd name="connsiteY0" fmla="*/ 268283 h 4335275"/>
                <a:gd name="connsiteX1" fmla="*/ 2720934 w 2720934"/>
                <a:gd name="connsiteY1" fmla="*/ 0 h 4335275"/>
                <a:gd name="connsiteX2" fmla="*/ 2653639 w 2720934"/>
                <a:gd name="connsiteY2" fmla="*/ 4335275 h 4335275"/>
                <a:gd name="connsiteX3" fmla="*/ 2264231 w 2720934"/>
                <a:gd name="connsiteY3" fmla="*/ 3717600 h 4335275"/>
                <a:gd name="connsiteX4" fmla="*/ 0 w 2720934"/>
                <a:gd name="connsiteY4" fmla="*/ 268283 h 4335275"/>
                <a:gd name="connsiteX0" fmla="*/ 0 w 2737757"/>
                <a:gd name="connsiteY0" fmla="*/ 236721 h 4335275"/>
                <a:gd name="connsiteX1" fmla="*/ 2737757 w 2737757"/>
                <a:gd name="connsiteY1" fmla="*/ 0 h 4335275"/>
                <a:gd name="connsiteX2" fmla="*/ 2670462 w 2737757"/>
                <a:gd name="connsiteY2" fmla="*/ 4335275 h 4335275"/>
                <a:gd name="connsiteX3" fmla="*/ 2281054 w 2737757"/>
                <a:gd name="connsiteY3" fmla="*/ 3717600 h 4335275"/>
                <a:gd name="connsiteX4" fmla="*/ 0 w 2737757"/>
                <a:gd name="connsiteY4" fmla="*/ 236721 h 4335275"/>
                <a:gd name="connsiteX0" fmla="*/ 0 w 2729346"/>
                <a:gd name="connsiteY0" fmla="*/ 0 h 4098554"/>
                <a:gd name="connsiteX1" fmla="*/ 2729346 w 2729346"/>
                <a:gd name="connsiteY1" fmla="*/ 126250 h 4098554"/>
                <a:gd name="connsiteX2" fmla="*/ 2670462 w 2729346"/>
                <a:gd name="connsiteY2" fmla="*/ 4098554 h 4098554"/>
                <a:gd name="connsiteX3" fmla="*/ 2281054 w 2729346"/>
                <a:gd name="connsiteY3" fmla="*/ 3480879 h 4098554"/>
                <a:gd name="connsiteX4" fmla="*/ 0 w 2729346"/>
                <a:gd name="connsiteY4" fmla="*/ 0 h 4098554"/>
                <a:gd name="connsiteX0" fmla="*/ 0 w 2720934"/>
                <a:gd name="connsiteY0" fmla="*/ 0 h 4098554"/>
                <a:gd name="connsiteX1" fmla="*/ 2720934 w 2720934"/>
                <a:gd name="connsiteY1" fmla="*/ 31562 h 4098554"/>
                <a:gd name="connsiteX2" fmla="*/ 2670462 w 2720934"/>
                <a:gd name="connsiteY2" fmla="*/ 4098554 h 4098554"/>
                <a:gd name="connsiteX3" fmla="*/ 2281054 w 2720934"/>
                <a:gd name="connsiteY3" fmla="*/ 3480879 h 4098554"/>
                <a:gd name="connsiteX4" fmla="*/ 0 w 2720934"/>
                <a:gd name="connsiteY4" fmla="*/ 0 h 4098554"/>
                <a:gd name="connsiteX0" fmla="*/ 0 w 2720934"/>
                <a:gd name="connsiteY0" fmla="*/ 15782 h 4114336"/>
                <a:gd name="connsiteX1" fmla="*/ 2720934 w 2720934"/>
                <a:gd name="connsiteY1" fmla="*/ 0 h 4114336"/>
                <a:gd name="connsiteX2" fmla="*/ 2670462 w 2720934"/>
                <a:gd name="connsiteY2" fmla="*/ 4114336 h 4114336"/>
                <a:gd name="connsiteX3" fmla="*/ 2281054 w 2720934"/>
                <a:gd name="connsiteY3" fmla="*/ 3496661 h 4114336"/>
                <a:gd name="connsiteX4" fmla="*/ 0 w 2720934"/>
                <a:gd name="connsiteY4" fmla="*/ 15782 h 4114336"/>
                <a:gd name="connsiteX0" fmla="*/ 0 w 2820289"/>
                <a:gd name="connsiteY0" fmla="*/ 15782 h 4114336"/>
                <a:gd name="connsiteX1" fmla="*/ 2820289 w 2820289"/>
                <a:gd name="connsiteY1" fmla="*/ 0 h 4114336"/>
                <a:gd name="connsiteX2" fmla="*/ 2769817 w 2820289"/>
                <a:gd name="connsiteY2" fmla="*/ 4114336 h 4114336"/>
                <a:gd name="connsiteX3" fmla="*/ 2380409 w 2820289"/>
                <a:gd name="connsiteY3" fmla="*/ 3496661 h 4114336"/>
                <a:gd name="connsiteX4" fmla="*/ 0 w 2820289"/>
                <a:gd name="connsiteY4" fmla="*/ 15782 h 4114336"/>
                <a:gd name="connsiteX0" fmla="*/ 0 w 2820289"/>
                <a:gd name="connsiteY0" fmla="*/ 15782 h 4114336"/>
                <a:gd name="connsiteX1" fmla="*/ 2820289 w 2820289"/>
                <a:gd name="connsiteY1" fmla="*/ 0 h 4114336"/>
                <a:gd name="connsiteX2" fmla="*/ 2769817 w 2820289"/>
                <a:gd name="connsiteY2" fmla="*/ 4114336 h 4114336"/>
                <a:gd name="connsiteX3" fmla="*/ 2362876 w 2820289"/>
                <a:gd name="connsiteY3" fmla="*/ 3517980 h 4114336"/>
                <a:gd name="connsiteX4" fmla="*/ 0 w 2820289"/>
                <a:gd name="connsiteY4" fmla="*/ 15782 h 4114336"/>
                <a:gd name="connsiteX0" fmla="*/ 0 w 2820289"/>
                <a:gd name="connsiteY0" fmla="*/ 15782 h 4114336"/>
                <a:gd name="connsiteX1" fmla="*/ 2820289 w 2820289"/>
                <a:gd name="connsiteY1" fmla="*/ 0 h 4114336"/>
                <a:gd name="connsiteX2" fmla="*/ 2763972 w 2820289"/>
                <a:gd name="connsiteY2" fmla="*/ 4114336 h 4114336"/>
                <a:gd name="connsiteX3" fmla="*/ 2362876 w 2820289"/>
                <a:gd name="connsiteY3" fmla="*/ 3517980 h 4114336"/>
                <a:gd name="connsiteX4" fmla="*/ 0 w 2820289"/>
                <a:gd name="connsiteY4" fmla="*/ 15782 h 4114336"/>
                <a:gd name="connsiteX0" fmla="*/ 0 w 3721149"/>
                <a:gd name="connsiteY0" fmla="*/ 0 h 4269703"/>
                <a:gd name="connsiteX1" fmla="*/ 3721149 w 3721149"/>
                <a:gd name="connsiteY1" fmla="*/ 155367 h 4269703"/>
                <a:gd name="connsiteX2" fmla="*/ 3664832 w 3721149"/>
                <a:gd name="connsiteY2" fmla="*/ 4269703 h 4269703"/>
                <a:gd name="connsiteX3" fmla="*/ 3263736 w 3721149"/>
                <a:gd name="connsiteY3" fmla="*/ 3673347 h 4269703"/>
                <a:gd name="connsiteX4" fmla="*/ 0 w 3721149"/>
                <a:gd name="connsiteY4" fmla="*/ 0 h 4269703"/>
                <a:gd name="connsiteX0" fmla="*/ 0 w 3721149"/>
                <a:gd name="connsiteY0" fmla="*/ 0 h 4289488"/>
                <a:gd name="connsiteX1" fmla="*/ 3721149 w 3721149"/>
                <a:gd name="connsiteY1" fmla="*/ 155367 h 4289488"/>
                <a:gd name="connsiteX2" fmla="*/ 3664832 w 3721149"/>
                <a:gd name="connsiteY2" fmla="*/ 4269703 h 4289488"/>
                <a:gd name="connsiteX3" fmla="*/ 1705997 w 3721149"/>
                <a:gd name="connsiteY3" fmla="*/ 4289488 h 4289488"/>
                <a:gd name="connsiteX4" fmla="*/ 0 w 3721149"/>
                <a:gd name="connsiteY4" fmla="*/ 0 h 4289488"/>
                <a:gd name="connsiteX0" fmla="*/ 0 w 3664846"/>
                <a:gd name="connsiteY0" fmla="*/ 15785 h 4305273"/>
                <a:gd name="connsiteX1" fmla="*/ 3664846 w 3664846"/>
                <a:gd name="connsiteY1" fmla="*/ 0 h 4305273"/>
                <a:gd name="connsiteX2" fmla="*/ 3664832 w 3664846"/>
                <a:gd name="connsiteY2" fmla="*/ 4285488 h 4305273"/>
                <a:gd name="connsiteX3" fmla="*/ 1705997 w 3664846"/>
                <a:gd name="connsiteY3" fmla="*/ 4305273 h 4305273"/>
                <a:gd name="connsiteX4" fmla="*/ 0 w 3664846"/>
                <a:gd name="connsiteY4" fmla="*/ 15785 h 4305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64846" h="4305273">
                  <a:moveTo>
                    <a:pt x="0" y="15785"/>
                  </a:moveTo>
                  <a:lnTo>
                    <a:pt x="3664846" y="0"/>
                  </a:lnTo>
                  <a:cubicBezTo>
                    <a:pt x="3664841" y="1428496"/>
                    <a:pt x="3664837" y="2856992"/>
                    <a:pt x="3664832" y="4285488"/>
                  </a:cubicBezTo>
                  <a:lnTo>
                    <a:pt x="1705997" y="4305273"/>
                  </a:lnTo>
                  <a:lnTo>
                    <a:pt x="0" y="15785"/>
                  </a:lnTo>
                  <a:close/>
                </a:path>
              </a:pathLst>
            </a:custGeom>
            <a:blipFill rotWithShape="0">
              <a:blip r:embed="rId2">
                <a:duotone>
                  <a:schemeClr val="bg2">
                    <a:shade val="76000"/>
                    <a:satMod val="180000"/>
                  </a:schemeClr>
                  <a:schemeClr val="bg2">
                    <a:tint val="80000"/>
                    <a:satMod val="120000"/>
                    <a:lumMod val="180000"/>
                  </a:schemeClr>
                </a:duotone>
              </a:blip>
              <a:stretch>
                <a:fillRect l="-163116" t="-323529" r="-398251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0" name="Group 49">
            <a:extLst>
              <a:ext uri="{FF2B5EF4-FFF2-40B4-BE49-F238E27FC236}">
                <a16:creationId xmlns:a16="http://schemas.microsoft.com/office/drawing/2014/main" id="{78326E10-C8CB-487F-A110-F861268DE6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2360612" y="0"/>
            <a:ext cx="2436813" cy="6858001"/>
            <a:chOff x="1320800" y="0"/>
            <a:chExt cx="2436813" cy="6858001"/>
          </a:xfrm>
        </p:grpSpPr>
        <p:sp>
          <p:nvSpPr>
            <p:cNvPr id="51" name="Freeform 6">
              <a:extLst>
                <a:ext uri="{FF2B5EF4-FFF2-40B4-BE49-F238E27FC236}">
                  <a16:creationId xmlns:a16="http://schemas.microsoft.com/office/drawing/2014/main" id="{3279962B-46D2-4E19-B632-39B80D1E80A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27188" y="0"/>
              <a:ext cx="1122363" cy="5329238"/>
            </a:xfrm>
            <a:custGeom>
              <a:avLst/>
              <a:gdLst/>
              <a:ahLst/>
              <a:cxnLst/>
              <a:rect l="0" t="0" r="r" b="b"/>
              <a:pathLst>
                <a:path w="707" h="3357">
                  <a:moveTo>
                    <a:pt x="0" y="3330"/>
                  </a:moveTo>
                  <a:lnTo>
                    <a:pt x="156" y="3357"/>
                  </a:lnTo>
                  <a:lnTo>
                    <a:pt x="707" y="0"/>
                  </a:lnTo>
                  <a:lnTo>
                    <a:pt x="547" y="0"/>
                  </a:lnTo>
                  <a:lnTo>
                    <a:pt x="0" y="333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" name="Freeform 7">
              <a:extLst>
                <a:ext uri="{FF2B5EF4-FFF2-40B4-BE49-F238E27FC236}">
                  <a16:creationId xmlns:a16="http://schemas.microsoft.com/office/drawing/2014/main" id="{321A335A-53CB-4C17-AB51-5D9C2DCB45E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20800" y="0"/>
              <a:ext cx="1117600" cy="5276850"/>
            </a:xfrm>
            <a:custGeom>
              <a:avLst/>
              <a:gdLst/>
              <a:ahLst/>
              <a:cxnLst/>
              <a:rect l="0" t="0" r="r" b="b"/>
              <a:pathLst>
                <a:path w="704" h="3324">
                  <a:moveTo>
                    <a:pt x="704" y="0"/>
                  </a:moveTo>
                  <a:lnTo>
                    <a:pt x="545" y="0"/>
                  </a:lnTo>
                  <a:lnTo>
                    <a:pt x="0" y="3300"/>
                  </a:lnTo>
                  <a:lnTo>
                    <a:pt x="157" y="3324"/>
                  </a:lnTo>
                  <a:lnTo>
                    <a:pt x="704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" name="Freeform 8">
              <a:extLst>
                <a:ext uri="{FF2B5EF4-FFF2-40B4-BE49-F238E27FC236}">
                  <a16:creationId xmlns:a16="http://schemas.microsoft.com/office/drawing/2014/main" id="{A0E0D557-405B-469F-AEDE-4E3404AA416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20800" y="5238750"/>
              <a:ext cx="1228725" cy="1619250"/>
            </a:xfrm>
            <a:custGeom>
              <a:avLst/>
              <a:gdLst/>
              <a:ahLst/>
              <a:cxnLst/>
              <a:rect l="0" t="0" r="r" b="b"/>
              <a:pathLst>
                <a:path w="774" h="1020">
                  <a:moveTo>
                    <a:pt x="0" y="0"/>
                  </a:moveTo>
                  <a:lnTo>
                    <a:pt x="740" y="1020"/>
                  </a:lnTo>
                  <a:lnTo>
                    <a:pt x="774" y="10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" name="Freeform 9">
              <a:extLst>
                <a:ext uri="{FF2B5EF4-FFF2-40B4-BE49-F238E27FC236}">
                  <a16:creationId xmlns:a16="http://schemas.microsoft.com/office/drawing/2014/main" id="{D8D4E62F-9393-40A6-9E85-9F3B59C4628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27188" y="5291138"/>
              <a:ext cx="1495425" cy="1566863"/>
            </a:xfrm>
            <a:custGeom>
              <a:avLst/>
              <a:gdLst/>
              <a:ahLst/>
              <a:cxnLst/>
              <a:rect l="0" t="0" r="r" b="b"/>
              <a:pathLst>
                <a:path w="942" h="987">
                  <a:moveTo>
                    <a:pt x="0" y="0"/>
                  </a:moveTo>
                  <a:lnTo>
                    <a:pt x="909" y="987"/>
                  </a:lnTo>
                  <a:lnTo>
                    <a:pt x="942" y="9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" name="Freeform 10">
              <a:extLst>
                <a:ext uri="{FF2B5EF4-FFF2-40B4-BE49-F238E27FC236}">
                  <a16:creationId xmlns:a16="http://schemas.microsoft.com/office/drawing/2014/main" id="{FABD11B1-DE89-45BC-8204-968C88AADC3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27188" y="5286375"/>
              <a:ext cx="2130425" cy="1571625"/>
            </a:xfrm>
            <a:custGeom>
              <a:avLst/>
              <a:gdLst/>
              <a:ahLst/>
              <a:cxnLst/>
              <a:rect l="0" t="0" r="r" b="b"/>
              <a:pathLst>
                <a:path w="1342" h="990">
                  <a:moveTo>
                    <a:pt x="0" y="3"/>
                  </a:moveTo>
                  <a:lnTo>
                    <a:pt x="942" y="990"/>
                  </a:lnTo>
                  <a:lnTo>
                    <a:pt x="1342" y="990"/>
                  </a:lnTo>
                  <a:lnTo>
                    <a:pt x="156" y="27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6" name="Freeform 11">
              <a:extLst>
                <a:ext uri="{FF2B5EF4-FFF2-40B4-BE49-F238E27FC236}">
                  <a16:creationId xmlns:a16="http://schemas.microsoft.com/office/drawing/2014/main" id="{AFA4965A-1FBC-44B8-B96A-3F5275C3AEF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20800" y="5238750"/>
              <a:ext cx="1695450" cy="1619250"/>
            </a:xfrm>
            <a:custGeom>
              <a:avLst/>
              <a:gdLst/>
              <a:ahLst/>
              <a:cxnLst/>
              <a:rect l="0" t="0" r="r" b="b"/>
              <a:pathLst>
                <a:path w="1068" h="1020">
                  <a:moveTo>
                    <a:pt x="1068" y="1020"/>
                  </a:moveTo>
                  <a:lnTo>
                    <a:pt x="184" y="60"/>
                  </a:lnTo>
                  <a:lnTo>
                    <a:pt x="154" y="27"/>
                  </a:lnTo>
                  <a:lnTo>
                    <a:pt x="157" y="27"/>
                  </a:lnTo>
                  <a:lnTo>
                    <a:pt x="157" y="24"/>
                  </a:lnTo>
                  <a:lnTo>
                    <a:pt x="154" y="24"/>
                  </a:lnTo>
                  <a:lnTo>
                    <a:pt x="0" y="0"/>
                  </a:lnTo>
                  <a:lnTo>
                    <a:pt x="0" y="0"/>
                  </a:lnTo>
                  <a:lnTo>
                    <a:pt x="774" y="1020"/>
                  </a:lnTo>
                  <a:lnTo>
                    <a:pt x="1068" y="102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688757E9-1926-41DB-95E6-6FC9BEBBA5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62399" y="844422"/>
            <a:ext cx="7345891" cy="1413933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l"/>
            <a:r>
              <a:rPr lang="en-US" sz="4000" b="1" dirty="0">
                <a:solidFill>
                  <a:srgbClr val="0046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Water</a:t>
            </a:r>
          </a:p>
        </p:txBody>
      </p:sp>
      <p:pic>
        <p:nvPicPr>
          <p:cNvPr id="10" name="Content Placeholder 9" descr="Kyle DeLong, 2014 Photo Scholarship Winner">
            <a:extLst>
              <a:ext uri="{FF2B5EF4-FFF2-40B4-BE49-F238E27FC236}">
                <a16:creationId xmlns:a16="http://schemas.microsoft.com/office/drawing/2014/main" id="{E68463BA-74F6-432D-A6B4-F34C294ACBE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07" r="43124" b="-1"/>
          <a:stretch/>
        </p:blipFill>
        <p:spPr>
          <a:xfrm>
            <a:off x="20" y="10"/>
            <a:ext cx="3459143" cy="6857990"/>
          </a:xfrm>
          <a:custGeom>
            <a:avLst/>
            <a:gdLst/>
            <a:ahLst/>
            <a:cxnLst/>
            <a:rect l="l" t="t" r="r" b="b"/>
            <a:pathLst>
              <a:path w="3458633" h="6858000">
                <a:moveTo>
                  <a:pt x="0" y="0"/>
                </a:moveTo>
                <a:lnTo>
                  <a:pt x="3174999" y="0"/>
                </a:lnTo>
                <a:lnTo>
                  <a:pt x="2294466" y="5223932"/>
                </a:lnTo>
                <a:lnTo>
                  <a:pt x="3458633" y="6853767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ln w="38100">
            <a:noFill/>
          </a:ln>
          <a:effectLst/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1DFF42F-461A-486B-B375-B25E65C2F6B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056062" y="2028917"/>
            <a:ext cx="6804193" cy="3124912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l"/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Water is essential for all life – human, animal, and plant.</a:t>
            </a:r>
            <a:endParaRPr lang="en-US" sz="2000" b="0" i="0" u="none" strike="noStrike" baseline="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800100" lvl="1" indent="-342900">
              <a:buFont typeface="Wingdings" panose="05000000000000000000" pitchFamily="2" charset="2"/>
              <a:buChar char="Ø"/>
            </a:pP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It is estimated that the average U.S. family uses more than 300 gallons of water EVERY DAY.</a:t>
            </a:r>
          </a:p>
          <a:p>
            <a:pPr marL="800100" lvl="1" indent="-342900">
              <a:buFont typeface="Wingdings" panose="05000000000000000000" pitchFamily="2" charset="2"/>
              <a:buChar char="Ø"/>
            </a:pP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Water is also used for crop irrigations, business, industrial needs and fire departments.  </a:t>
            </a:r>
          </a:p>
          <a:p>
            <a:pPr lvl="1"/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Future water supplies are among the most worrisome issues as our population grows.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461F12B-9945-400A-AC8D-6A0B705C4FF6}"/>
              </a:ext>
            </a:extLst>
          </p:cNvPr>
          <p:cNvSpPr txBox="1"/>
          <p:nvPr/>
        </p:nvSpPr>
        <p:spPr>
          <a:xfrm>
            <a:off x="4797425" y="6513226"/>
            <a:ext cx="43663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i="1" dirty="0"/>
              <a:t>Kyle DeLong - 2014 NPG Photo Scholarship Contest Winner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31948212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76000"/>
                <a:satMod val="180000"/>
              </a:schemeClr>
              <a:schemeClr val="bg2">
                <a:tint val="80000"/>
                <a:satMod val="120000"/>
                <a:lumMod val="180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>
            <a:extLst>
              <a:ext uri="{FF2B5EF4-FFF2-40B4-BE49-F238E27FC236}">
                <a16:creationId xmlns:a16="http://schemas.microsoft.com/office/drawing/2014/main" id="{C616B3DC-C165-433D-9187-62DCC0E317D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546100" y="-4763"/>
            <a:ext cx="5014912" cy="6862763"/>
            <a:chOff x="2928938" y="-4763"/>
            <a:chExt cx="5014912" cy="6862763"/>
          </a:xfrm>
        </p:grpSpPr>
        <p:sp>
          <p:nvSpPr>
            <p:cNvPr id="12" name="Freeform 6">
              <a:extLst>
                <a:ext uri="{FF2B5EF4-FFF2-40B4-BE49-F238E27FC236}">
                  <a16:creationId xmlns:a16="http://schemas.microsoft.com/office/drawing/2014/main" id="{97E1BF84-9824-4B0E-98DF-F0F7181DD06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367088" y="-4763"/>
              <a:ext cx="1063625" cy="2782888"/>
            </a:xfrm>
            <a:custGeom>
              <a:avLst/>
              <a:gdLst/>
              <a:ahLst/>
              <a:cxnLst/>
              <a:rect l="0" t="0" r="r" b="b"/>
              <a:pathLst>
                <a:path w="670" h="1753">
                  <a:moveTo>
                    <a:pt x="0" y="1696"/>
                  </a:moveTo>
                  <a:lnTo>
                    <a:pt x="225" y="1753"/>
                  </a:lnTo>
                  <a:lnTo>
                    <a:pt x="670" y="0"/>
                  </a:lnTo>
                  <a:lnTo>
                    <a:pt x="430" y="0"/>
                  </a:lnTo>
                  <a:lnTo>
                    <a:pt x="0" y="169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Freeform 7">
              <a:extLst>
                <a:ext uri="{FF2B5EF4-FFF2-40B4-BE49-F238E27FC236}">
                  <a16:creationId xmlns:a16="http://schemas.microsoft.com/office/drawing/2014/main" id="{A85FA340-7392-4303-9707-A12F45A46F9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928938" y="-4763"/>
              <a:ext cx="1035050" cy="2673350"/>
            </a:xfrm>
            <a:custGeom>
              <a:avLst/>
              <a:gdLst/>
              <a:ahLst/>
              <a:cxnLst/>
              <a:rect l="0" t="0" r="r" b="b"/>
              <a:pathLst>
                <a:path w="652" h="1684">
                  <a:moveTo>
                    <a:pt x="225" y="1684"/>
                  </a:moveTo>
                  <a:lnTo>
                    <a:pt x="652" y="0"/>
                  </a:lnTo>
                  <a:lnTo>
                    <a:pt x="411" y="0"/>
                  </a:lnTo>
                  <a:lnTo>
                    <a:pt x="0" y="1627"/>
                  </a:lnTo>
                  <a:lnTo>
                    <a:pt x="219" y="1681"/>
                  </a:lnTo>
                  <a:lnTo>
                    <a:pt x="225" y="1684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Freeform 9">
              <a:extLst>
                <a:ext uri="{FF2B5EF4-FFF2-40B4-BE49-F238E27FC236}">
                  <a16:creationId xmlns:a16="http://schemas.microsoft.com/office/drawing/2014/main" id="{758A9051-2BD9-4868-8B84-344752FA2F6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928938" y="2582862"/>
              <a:ext cx="2693987" cy="4275138"/>
            </a:xfrm>
            <a:custGeom>
              <a:avLst/>
              <a:gdLst/>
              <a:ahLst/>
              <a:cxnLst/>
              <a:rect l="0" t="0" r="r" b="b"/>
              <a:pathLst>
                <a:path w="1697" h="2693">
                  <a:moveTo>
                    <a:pt x="0" y="0"/>
                  </a:moveTo>
                  <a:lnTo>
                    <a:pt x="1622" y="2693"/>
                  </a:lnTo>
                  <a:lnTo>
                    <a:pt x="1697" y="26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Freeform 10">
              <a:extLst>
                <a:ext uri="{FF2B5EF4-FFF2-40B4-BE49-F238E27FC236}">
                  <a16:creationId xmlns:a16="http://schemas.microsoft.com/office/drawing/2014/main" id="{58264C49-3539-4CBD-8F11-1106C8B8781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371850" y="2692400"/>
              <a:ext cx="3332162" cy="4165600"/>
            </a:xfrm>
            <a:custGeom>
              <a:avLst/>
              <a:gdLst/>
              <a:ahLst/>
              <a:cxnLst/>
              <a:rect l="0" t="0" r="r" b="b"/>
              <a:pathLst>
                <a:path w="2099" h="2624">
                  <a:moveTo>
                    <a:pt x="2099" y="2624"/>
                  </a:moveTo>
                  <a:lnTo>
                    <a:pt x="0" y="0"/>
                  </a:lnTo>
                  <a:lnTo>
                    <a:pt x="2021" y="2624"/>
                  </a:lnTo>
                  <a:lnTo>
                    <a:pt x="2099" y="262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Freeform 11">
              <a:extLst>
                <a:ext uri="{FF2B5EF4-FFF2-40B4-BE49-F238E27FC236}">
                  <a16:creationId xmlns:a16="http://schemas.microsoft.com/office/drawing/2014/main" id="{DE862133-5C7E-4B32-9786-0B33BC51A75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367088" y="2687637"/>
              <a:ext cx="4576762" cy="4170363"/>
            </a:xfrm>
            <a:custGeom>
              <a:avLst/>
              <a:gdLst/>
              <a:ahLst/>
              <a:cxnLst/>
              <a:rect l="0" t="0" r="r" b="b"/>
              <a:pathLst>
                <a:path w="2883" h="2627">
                  <a:moveTo>
                    <a:pt x="0" y="0"/>
                  </a:moveTo>
                  <a:lnTo>
                    <a:pt x="3" y="3"/>
                  </a:lnTo>
                  <a:lnTo>
                    <a:pt x="2102" y="2627"/>
                  </a:lnTo>
                  <a:lnTo>
                    <a:pt x="2883" y="2627"/>
                  </a:lnTo>
                  <a:lnTo>
                    <a:pt x="225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Freeform 12">
              <a:extLst>
                <a:ext uri="{FF2B5EF4-FFF2-40B4-BE49-F238E27FC236}">
                  <a16:creationId xmlns:a16="http://schemas.microsoft.com/office/drawing/2014/main" id="{90925F6C-DF03-4707-9176-6049F049B5A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928938" y="2578100"/>
              <a:ext cx="3584575" cy="4279900"/>
            </a:xfrm>
            <a:custGeom>
              <a:avLst/>
              <a:gdLst/>
              <a:ahLst/>
              <a:cxnLst/>
              <a:rect l="0" t="0" r="r" b="b"/>
              <a:pathLst>
                <a:path w="2258" h="2696">
                  <a:moveTo>
                    <a:pt x="2258" y="2696"/>
                  </a:moveTo>
                  <a:lnTo>
                    <a:pt x="264" y="111"/>
                  </a:lnTo>
                  <a:lnTo>
                    <a:pt x="228" y="60"/>
                  </a:lnTo>
                  <a:lnTo>
                    <a:pt x="225" y="57"/>
                  </a:lnTo>
                  <a:lnTo>
                    <a:pt x="0" y="0"/>
                  </a:lnTo>
                  <a:lnTo>
                    <a:pt x="0" y="3"/>
                  </a:lnTo>
                  <a:lnTo>
                    <a:pt x="1697" y="2696"/>
                  </a:lnTo>
                  <a:lnTo>
                    <a:pt x="2258" y="269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FC3C63AE-CB83-427E-A4A2-8EE87C9DE7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53785" y="1380068"/>
            <a:ext cx="4978303" cy="2616199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r">
              <a:lnSpc>
                <a:spcPct val="90000"/>
              </a:lnSpc>
            </a:pPr>
            <a:r>
              <a:rPr lang="en-US" sz="5000" b="1" dirty="0">
                <a:solidFill>
                  <a:srgbClr val="0046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Current Population Projections</a:t>
            </a:r>
          </a:p>
        </p:txBody>
      </p:sp>
      <p:sp>
        <p:nvSpPr>
          <p:cNvPr id="19" name="Rounded Rectangle 4">
            <a:extLst>
              <a:ext uri="{FF2B5EF4-FFF2-40B4-BE49-F238E27FC236}">
                <a16:creationId xmlns:a16="http://schemas.microsoft.com/office/drawing/2014/main" id="{260615AE-7DBC-4FF7-9107-9FE957695B0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52944" y="648931"/>
            <a:ext cx="3982086" cy="5231964"/>
          </a:xfrm>
          <a:prstGeom prst="roundRect">
            <a:avLst>
              <a:gd name="adj" fmla="val 4834"/>
            </a:avLst>
          </a:prstGeom>
          <a:solidFill>
            <a:schemeClr val="bg1"/>
          </a:solidFill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E8EBC951-6964-4ED0-9402-5FF959E28F6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881672" y="833497"/>
            <a:ext cx="3346782" cy="49073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84195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arallax">
  <a:themeElements>
    <a:clrScheme name="Orange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Parallax">
      <a:maj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rallax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04000"/>
              </a:schemeClr>
            </a:gs>
            <a:gs pos="100000">
              <a:schemeClr val="phClr">
                <a:tint val="8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2000"/>
              </a:schemeClr>
            </a:gs>
            <a:gs pos="100000">
              <a:schemeClr val="phClr"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</a:fillStyleLst>
      <a:lnStyleLst>
        <a:ln w="9525" cap="rnd" cmpd="sng" algn="ctr">
          <a:solidFill>
            <a:schemeClr val="phClr">
              <a:tint val="6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reflection blurRad="12700" stA="26000" endPos="32000" dist="12700" dir="5400000" sy="-100000" rotWithShape="0"/>
          </a:effectLst>
        </a:effectStyle>
        <a:effectStyle>
          <a:effectLst>
            <a:outerShdw blurRad="38100" dist="25400" dir="5400000" rotWithShape="0">
              <a:srgbClr val="000000">
                <a:alpha val="6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254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6000"/>
                <a:satMod val="180000"/>
              </a:schemeClr>
              <a:schemeClr val="phClr">
                <a:tint val="80000"/>
                <a:satMod val="120000"/>
                <a:lumMod val="18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allax" id="{3388167B-A2EB-4685-9635-1831D9AEF8C4}" vid="{4F7A876A-7598-49CA-AFC8-8EDA2551E4A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450</TotalTime>
  <Words>484</Words>
  <Application>Microsoft Office PowerPoint</Application>
  <PresentationFormat>Widescreen</PresentationFormat>
  <Paragraphs>48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Arial</vt:lpstr>
      <vt:lpstr>Corbel</vt:lpstr>
      <vt:lpstr>Tahoma</vt:lpstr>
      <vt:lpstr>Times New Roman</vt:lpstr>
      <vt:lpstr>Wingdings</vt:lpstr>
      <vt:lpstr>Parallax</vt:lpstr>
      <vt:lpstr>Why Population Should Matter  to You</vt:lpstr>
      <vt:lpstr>What is the U.S. Census? </vt:lpstr>
      <vt:lpstr>A LOOK AT POPULATION</vt:lpstr>
      <vt:lpstr>Population Growth  by State</vt:lpstr>
      <vt:lpstr>  Environment and Habitat</vt:lpstr>
      <vt:lpstr>Farmland</vt:lpstr>
      <vt:lpstr>Energy</vt:lpstr>
      <vt:lpstr>Water</vt:lpstr>
      <vt:lpstr>Current Population Projections</vt:lpstr>
      <vt:lpstr>What You Can Do to Protect Your Future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Why Population Matters to You</dc:title>
  <dc:creator>Deborah Miller</dc:creator>
  <cp:lastModifiedBy>Deborah Miller</cp:lastModifiedBy>
  <cp:revision>77</cp:revision>
  <dcterms:created xsi:type="dcterms:W3CDTF">2020-08-17T17:58:52Z</dcterms:created>
  <dcterms:modified xsi:type="dcterms:W3CDTF">2025-09-15T16:39:39Z</dcterms:modified>
</cp:coreProperties>
</file>